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 bookmarkIdSeed="2">
  <p:sldMasterIdLst>
    <p:sldMasterId id="2147484375" r:id="rId1"/>
    <p:sldMasterId id="2147484419" r:id="rId2"/>
    <p:sldMasterId id="2147484414" r:id="rId3"/>
    <p:sldMasterId id="2147483648" r:id="rId4"/>
    <p:sldMasterId id="2147483883" r:id="rId5"/>
    <p:sldMasterId id="2147484405" r:id="rId6"/>
    <p:sldMasterId id="2147484410" r:id="rId7"/>
  </p:sldMasterIdLst>
  <p:notesMasterIdLst>
    <p:notesMasterId r:id="rId18"/>
  </p:notesMasterIdLst>
  <p:handoutMasterIdLst>
    <p:handoutMasterId r:id="rId19"/>
  </p:handoutMasterIdLst>
  <p:sldIdLst>
    <p:sldId id="2145706564" r:id="rId8"/>
    <p:sldId id="2145706576" r:id="rId9"/>
    <p:sldId id="2145706555" r:id="rId10"/>
    <p:sldId id="2145706565" r:id="rId11"/>
    <p:sldId id="2145706566" r:id="rId12"/>
    <p:sldId id="2145706575" r:id="rId13"/>
    <p:sldId id="2145706574" r:id="rId14"/>
    <p:sldId id="2145706570" r:id="rId15"/>
    <p:sldId id="2145706578" r:id="rId16"/>
    <p:sldId id="2145706577" r:id="rId17"/>
  </p:sldIdLst>
  <p:sldSz cx="12192000" cy="6858000"/>
  <p:notesSz cx="7102475" cy="9388475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ey Rich" initials="HR" lastIdx="1" clrIdx="0">
    <p:extLst>
      <p:ext uri="{19B8F6BF-5375-455C-9EA6-DF929625EA0E}">
        <p15:presenceInfo xmlns:p15="http://schemas.microsoft.com/office/powerpoint/2012/main" userId="S-1-5-21-1801674531-1788223648-725345543-11859" providerId="AD"/>
      </p:ext>
    </p:extLst>
  </p:cmAuthor>
  <p:cmAuthor id="2" name="Zelinda Welch" initials="ZW" lastIdx="4" clrIdx="1">
    <p:extLst>
      <p:ext uri="{19B8F6BF-5375-455C-9EA6-DF929625EA0E}">
        <p15:presenceInfo xmlns:p15="http://schemas.microsoft.com/office/powerpoint/2012/main" userId="S::zelindaw@usc.edu::4ae57176-53eb-44e0-84b0-ebff44737a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  <a:srgbClr val="F4D0D0"/>
    <a:srgbClr val="FFFFFF"/>
    <a:srgbClr val="D1D1D1"/>
    <a:srgbClr val="E8E8E8"/>
    <a:srgbClr val="A22424"/>
    <a:srgbClr val="AC2A2A"/>
    <a:srgbClr val="C02E2E"/>
    <a:srgbClr val="D24242"/>
    <a:srgbClr val="D6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94141" autoAdjust="0"/>
  </p:normalViewPr>
  <p:slideViewPr>
    <p:cSldViewPr snapToObjects="1">
      <p:cViewPr varScale="1">
        <p:scale>
          <a:sx n="101" d="100"/>
          <a:sy n="101" d="100"/>
        </p:scale>
        <p:origin x="32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90"/>
    </p:cViewPr>
  </p:sorterViewPr>
  <p:notesViewPr>
    <p:cSldViewPr snapToObjects="1">
      <p:cViewPr>
        <p:scale>
          <a:sx n="75" d="100"/>
          <a:sy n="75" d="100"/>
        </p:scale>
        <p:origin x="32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k Dalrymple" userId="5f646eee-05d8-47c7-954c-4302b3078151" providerId="ADAL" clId="{5A224443-A29C-4DF5-92BC-3ED84F529D48}"/>
    <pc:docChg chg="modSld">
      <pc:chgData name="Mick Dalrymple" userId="5f646eee-05d8-47c7-954c-4302b3078151" providerId="ADAL" clId="{5A224443-A29C-4DF5-92BC-3ED84F529D48}" dt="2022-10-19T05:37:11.787" v="153" actId="20577"/>
      <pc:docMkLst>
        <pc:docMk/>
      </pc:docMkLst>
      <pc:sldChg chg="modSp mod">
        <pc:chgData name="Mick Dalrymple" userId="5f646eee-05d8-47c7-954c-4302b3078151" providerId="ADAL" clId="{5A224443-A29C-4DF5-92BC-3ED84F529D48}" dt="2022-10-19T05:31:32.292" v="19" actId="20577"/>
        <pc:sldMkLst>
          <pc:docMk/>
          <pc:sldMk cId="3984172444" sldId="2145706564"/>
        </pc:sldMkLst>
        <pc:spChg chg="mod">
          <ac:chgData name="Mick Dalrymple" userId="5f646eee-05d8-47c7-954c-4302b3078151" providerId="ADAL" clId="{5A224443-A29C-4DF5-92BC-3ED84F529D48}" dt="2022-10-19T05:31:32.292" v="19" actId="20577"/>
          <ac:spMkLst>
            <pc:docMk/>
            <pc:sldMk cId="3984172444" sldId="2145706564"/>
            <ac:spMk id="3" creationId="{17155F89-E77D-5F28-BE12-C36D6968E7A6}"/>
          </ac:spMkLst>
        </pc:spChg>
      </pc:sldChg>
      <pc:sldChg chg="modSp mod">
        <pc:chgData name="Mick Dalrymple" userId="5f646eee-05d8-47c7-954c-4302b3078151" providerId="ADAL" clId="{5A224443-A29C-4DF5-92BC-3ED84F529D48}" dt="2022-10-19T05:37:11.787" v="153" actId="20577"/>
        <pc:sldMkLst>
          <pc:docMk/>
          <pc:sldMk cId="425933204" sldId="2145706575"/>
        </pc:sldMkLst>
        <pc:spChg chg="mod">
          <ac:chgData name="Mick Dalrymple" userId="5f646eee-05d8-47c7-954c-4302b3078151" providerId="ADAL" clId="{5A224443-A29C-4DF5-92BC-3ED84F529D48}" dt="2022-10-19T05:37:11.787" v="153" actId="20577"/>
          <ac:spMkLst>
            <pc:docMk/>
            <pc:sldMk cId="425933204" sldId="2145706575"/>
            <ac:spMk id="3" creationId="{10B68B63-3A21-8376-A103-34C99759A8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18 October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18 October 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012" y="4518025"/>
            <a:ext cx="5632450" cy="10002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Explanation of  how the constellation of sustainability aligns under the Assignment: Earth umbrella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18 October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8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Grants to create new classes, minors, or majors, or infuse sustainability into existing courses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Faculty from ALL schools, and both undergrad and grad are eligible </a:t>
            </a:r>
          </a:p>
          <a:p>
            <a:pPr marL="724662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Faculty from Annenberg, Architecture, </a:t>
            </a:r>
            <a:r>
              <a:rPr lang="en-US" sz="2000" dirty="0" err="1"/>
              <a:t>Dornsife</a:t>
            </a:r>
            <a:r>
              <a:rPr lang="en-US" sz="2000" dirty="0"/>
              <a:t>, Keck, Marshall, </a:t>
            </a:r>
            <a:r>
              <a:rPr lang="en-US" sz="2000" dirty="0" err="1"/>
              <a:t>Rossier</a:t>
            </a:r>
            <a:r>
              <a:rPr lang="en-US" sz="2000" dirty="0"/>
              <a:t>, and Viterbi received grants last year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18 October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3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3.emf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0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3.emf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010F1-68DD-674C-BB73-BAB498BD8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72580-6E0F-E04A-8BD5-452F8287B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9144000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213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6FC7F1-15BB-1168-A543-4F6C8645E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005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4A89C96-4D02-3B54-7D5A-F3C41AA02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B67A7-9764-4648-A4FD-D53E41DC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C9C034-1E0D-7A47-B7CD-3D83387AA849}"/>
              </a:ext>
            </a:extLst>
          </p:cNvPr>
          <p:cNvSpPr/>
          <p:nvPr userDrawn="1"/>
        </p:nvSpPr>
        <p:spPr>
          <a:xfrm>
            <a:off x="847225" y="3483683"/>
            <a:ext cx="3419975" cy="2231318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C9EB0-DDEC-514C-812C-B5C70EFCE00C}"/>
              </a:ext>
            </a:extLst>
          </p:cNvPr>
          <p:cNvSpPr/>
          <p:nvPr userDrawn="1"/>
        </p:nvSpPr>
        <p:spPr>
          <a:xfrm>
            <a:off x="4395037" y="3487694"/>
            <a:ext cx="3419976" cy="2231318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DBDDB3-6EAE-274D-A31F-F66209E40892}"/>
              </a:ext>
            </a:extLst>
          </p:cNvPr>
          <p:cNvSpPr/>
          <p:nvPr userDrawn="1"/>
        </p:nvSpPr>
        <p:spPr>
          <a:xfrm>
            <a:off x="7924799" y="3483683"/>
            <a:ext cx="3419976" cy="2231318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9ED9-8196-4BA6-82D8-B7D652A195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2728" y="2998596"/>
            <a:ext cx="3686544" cy="86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2A37-8810-3467-40E8-D121477CA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005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BED4A-D65F-9541-54E8-5FDE3CD57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26857-6D10-F5B5-3B7B-04512623E632}"/>
              </a:ext>
            </a:extLst>
          </p:cNvPr>
          <p:cNvSpPr txBox="1"/>
          <p:nvPr userDrawn="1"/>
        </p:nvSpPr>
        <p:spPr>
          <a:xfrm>
            <a:off x="508000" y="15240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7E967C-F3DC-DB85-A32F-36F5FB9F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50" y="702424"/>
            <a:ext cx="9811750" cy="3385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928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6798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DB3DD6-C0F1-6143-87E4-4D10F43072C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56250" y="702424"/>
            <a:ext cx="9735550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260722-A85A-7443-8C87-283E7878F947}"/>
              </a:ext>
            </a:extLst>
          </p:cNvPr>
          <p:cNvSpPr/>
          <p:nvPr userDrawn="1"/>
        </p:nvSpPr>
        <p:spPr>
          <a:xfrm>
            <a:off x="6127396" y="1825625"/>
            <a:ext cx="5226404" cy="4384675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AB0BC7-5EBE-5433-D030-A22ED7F60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005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3416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3" imgH="416" progId="TCLayout.ActiveDocument.1">
                  <p:embed/>
                </p:oleObj>
              </mc:Choice>
              <mc:Fallback>
                <p:oleObj name="think-cell Slide" r:id="rId5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AF7BA-A388-4648-8C34-5F5C8684F985}"/>
              </a:ext>
            </a:extLst>
          </p:cNvPr>
          <p:cNvSpPr txBox="1"/>
          <p:nvPr userDrawn="1"/>
        </p:nvSpPr>
        <p:spPr>
          <a:xfrm>
            <a:off x="5847347" y="1155032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3771BE-7561-F67F-7CE2-48ED0D6F1662}"/>
              </a:ext>
            </a:extLst>
          </p:cNvPr>
          <p:cNvSpPr txBox="1">
            <a:spLocks/>
          </p:cNvSpPr>
          <p:nvPr userDrawn="1"/>
        </p:nvSpPr>
        <p:spPr>
          <a:xfrm>
            <a:off x="856250" y="702424"/>
            <a:ext cx="10497550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spc="4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290CC7-913D-FB77-B20D-6F05518EB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005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1444AD1-1580-921C-C78A-B101C2ACD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670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D26BA0-80AE-61C9-83C7-BE04263D1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005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1ED7AB8-3B27-EC12-D98A-A034A8D7A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B67A7-9764-4648-A4FD-D53E41DC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C9C034-1E0D-7A47-B7CD-3D83387AA849}"/>
              </a:ext>
            </a:extLst>
          </p:cNvPr>
          <p:cNvSpPr/>
          <p:nvPr userDrawn="1"/>
        </p:nvSpPr>
        <p:spPr>
          <a:xfrm>
            <a:off x="847225" y="3483682"/>
            <a:ext cx="3419975" cy="2307518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C9EB0-DDEC-514C-812C-B5C70EFCE00C}"/>
              </a:ext>
            </a:extLst>
          </p:cNvPr>
          <p:cNvSpPr/>
          <p:nvPr userDrawn="1"/>
        </p:nvSpPr>
        <p:spPr>
          <a:xfrm>
            <a:off x="4395037" y="3487693"/>
            <a:ext cx="3419976" cy="2307518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DBDDB3-6EAE-274D-A31F-F66209E40892}"/>
              </a:ext>
            </a:extLst>
          </p:cNvPr>
          <p:cNvSpPr/>
          <p:nvPr userDrawn="1"/>
        </p:nvSpPr>
        <p:spPr>
          <a:xfrm>
            <a:off x="7924799" y="3483682"/>
            <a:ext cx="3419976" cy="2307518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9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9ED9-8196-4BA6-82D8-B7D652A195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2728" y="2998596"/>
            <a:ext cx="3686544" cy="86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5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010F1-68DD-674C-BB73-BAB498BD8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72580-6E0F-E04A-8BD5-452F8287B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9144000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419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3" imgH="416" progId="TCLayout.ActiveDocument.1">
                  <p:embed/>
                </p:oleObj>
              </mc:Choice>
              <mc:Fallback>
                <p:oleObj name="think-cell Slide" r:id="rId5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AF7BA-A388-4648-8C34-5F5C8684F985}"/>
              </a:ext>
            </a:extLst>
          </p:cNvPr>
          <p:cNvSpPr txBox="1"/>
          <p:nvPr userDrawn="1"/>
        </p:nvSpPr>
        <p:spPr>
          <a:xfrm>
            <a:off x="5847347" y="1155032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3771BE-7561-F67F-7CE2-48ED0D6F1662}"/>
              </a:ext>
            </a:extLst>
          </p:cNvPr>
          <p:cNvSpPr txBox="1">
            <a:spLocks/>
          </p:cNvSpPr>
          <p:nvPr userDrawn="1"/>
        </p:nvSpPr>
        <p:spPr>
          <a:xfrm>
            <a:off x="856250" y="702424"/>
            <a:ext cx="10497550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spc="4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49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67A7-9764-4648-A4FD-D53E41DC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C9C034-1E0D-7A47-B7CD-3D83387AA849}"/>
              </a:ext>
            </a:extLst>
          </p:cNvPr>
          <p:cNvSpPr/>
          <p:nvPr userDrawn="1"/>
        </p:nvSpPr>
        <p:spPr>
          <a:xfrm>
            <a:off x="847225" y="3483682"/>
            <a:ext cx="3419975" cy="245590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C9EB0-DDEC-514C-812C-B5C70EFCE00C}"/>
              </a:ext>
            </a:extLst>
          </p:cNvPr>
          <p:cNvSpPr/>
          <p:nvPr userDrawn="1"/>
        </p:nvSpPr>
        <p:spPr>
          <a:xfrm>
            <a:off x="4395037" y="3487693"/>
            <a:ext cx="3419976" cy="245590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DBDDB3-6EAE-274D-A31F-F66209E40892}"/>
              </a:ext>
            </a:extLst>
          </p:cNvPr>
          <p:cNvSpPr/>
          <p:nvPr userDrawn="1"/>
        </p:nvSpPr>
        <p:spPr>
          <a:xfrm>
            <a:off x="7924799" y="3483682"/>
            <a:ext cx="3419976" cy="245590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9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9ED9-8196-4BA6-82D8-B7D652A195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2728" y="2998596"/>
            <a:ext cx="3686544" cy="86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1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2A37-8810-3467-40E8-D121477CA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005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BED4A-D65F-9541-54E8-5FDE3CD57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26857-6D10-F5B5-3B7B-04512623E632}"/>
              </a:ext>
            </a:extLst>
          </p:cNvPr>
          <p:cNvSpPr txBox="1"/>
          <p:nvPr userDrawn="1"/>
        </p:nvSpPr>
        <p:spPr>
          <a:xfrm>
            <a:off x="508000" y="15240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7E967C-F3DC-DB85-A32F-36F5FB9F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50" y="702424"/>
            <a:ext cx="9811750" cy="3385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10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6798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DB3DD6-C0F1-6143-87E4-4D10F43072C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56250" y="702424"/>
            <a:ext cx="9735550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260722-A85A-7443-8C87-283E7878F947}"/>
              </a:ext>
            </a:extLst>
          </p:cNvPr>
          <p:cNvSpPr/>
          <p:nvPr userDrawn="1"/>
        </p:nvSpPr>
        <p:spPr>
          <a:xfrm>
            <a:off x="6127396" y="1825625"/>
            <a:ext cx="5226404" cy="4384675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AB0BC7-5EBE-5433-D030-A22ED7F60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005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2A37-8810-3467-40E8-D121477CA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005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BED4A-D65F-9541-54E8-5FDE3CD57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26857-6D10-F5B5-3B7B-04512623E632}"/>
              </a:ext>
            </a:extLst>
          </p:cNvPr>
          <p:cNvSpPr txBox="1"/>
          <p:nvPr userDrawn="1"/>
        </p:nvSpPr>
        <p:spPr>
          <a:xfrm>
            <a:off x="508000" y="15240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7E967C-F3DC-DB85-A32F-36F5FB9F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50" y="702424"/>
            <a:ext cx="9811750" cy="3385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C48515-7045-461F-D70B-B1A60E67F048}"/>
              </a:ext>
            </a:extLst>
          </p:cNvPr>
          <p:cNvSpPr/>
          <p:nvPr userDrawn="1"/>
        </p:nvSpPr>
        <p:spPr>
          <a:xfrm>
            <a:off x="847225" y="3483682"/>
            <a:ext cx="3419975" cy="245590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89ECA6-AE64-6EFA-639A-15F6330D1E60}"/>
              </a:ext>
            </a:extLst>
          </p:cNvPr>
          <p:cNvSpPr/>
          <p:nvPr userDrawn="1"/>
        </p:nvSpPr>
        <p:spPr>
          <a:xfrm>
            <a:off x="4395037" y="3487693"/>
            <a:ext cx="3419976" cy="245590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7E2F86-8DFB-0175-BA8D-9B6EF00953EC}"/>
              </a:ext>
            </a:extLst>
          </p:cNvPr>
          <p:cNvSpPr/>
          <p:nvPr userDrawn="1"/>
        </p:nvSpPr>
        <p:spPr>
          <a:xfrm>
            <a:off x="7924799" y="3483682"/>
            <a:ext cx="3419976" cy="245590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1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3" imgH="416" progId="TCLayout.ActiveDocument.1">
                  <p:embed/>
                </p:oleObj>
              </mc:Choice>
              <mc:Fallback>
                <p:oleObj name="think-cell Slide" r:id="rId5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AF7BA-A388-4648-8C34-5F5C8684F985}"/>
              </a:ext>
            </a:extLst>
          </p:cNvPr>
          <p:cNvSpPr txBox="1"/>
          <p:nvPr userDrawn="1"/>
        </p:nvSpPr>
        <p:spPr>
          <a:xfrm>
            <a:off x="5847347" y="1155032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3771BE-7561-F67F-7CE2-48ED0D6F1662}"/>
              </a:ext>
            </a:extLst>
          </p:cNvPr>
          <p:cNvSpPr txBox="1">
            <a:spLocks/>
          </p:cNvSpPr>
          <p:nvPr userDrawn="1"/>
        </p:nvSpPr>
        <p:spPr>
          <a:xfrm>
            <a:off x="856250" y="702424"/>
            <a:ext cx="10497550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spc="4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4BB88F-4EC0-8C4E-500B-E32D026A5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005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F6CE3AF-DAC7-7C9C-7ABC-F477A9EE1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97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5.xml"/><Relationship Id="rId21" Type="http://schemas.openxmlformats.org/officeDocument/2006/relationships/tags" Target="../tags/tag18.xml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5" Type="http://schemas.openxmlformats.org/officeDocument/2006/relationships/tags" Target="../tags/tag22.xml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24" Type="http://schemas.openxmlformats.org/officeDocument/2006/relationships/tags" Target="../tags/tag21.xml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23" Type="http://schemas.openxmlformats.org/officeDocument/2006/relationships/tags" Target="../tags/tag20.xml"/><Relationship Id="rId28" Type="http://schemas.openxmlformats.org/officeDocument/2006/relationships/image" Target="../media/image4.emf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4" Type="http://schemas.openxmlformats.org/officeDocument/2006/relationships/theme" Target="../theme/theme3.x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tags" Target="../tags/tag19.xml"/><Relationship Id="rId27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oleObject" Target="../embeddings/oleObject4.bin"/><Relationship Id="rId3" Type="http://schemas.openxmlformats.org/officeDocument/2006/relationships/slideLayout" Target="../slideLayouts/slideLayout8.xml"/><Relationship Id="rId21" Type="http://schemas.openxmlformats.org/officeDocument/2006/relationships/tags" Target="../tags/tag44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image" Target="../media/image4.emf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heme" Target="../theme/theme4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oleObject" Target="../embeddings/oleObject6.bin"/><Relationship Id="rId3" Type="http://schemas.openxmlformats.org/officeDocument/2006/relationships/slideLayout" Target="../slideLayouts/slideLayout11.xml"/><Relationship Id="rId21" Type="http://schemas.openxmlformats.org/officeDocument/2006/relationships/tags" Target="../tags/tag69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tags" Target="../tags/tag73.xml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1" Type="http://schemas.openxmlformats.org/officeDocument/2006/relationships/slideLayout" Target="../slideLayouts/slideLayout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image" Target="../media/image4.emf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4" Type="http://schemas.openxmlformats.org/officeDocument/2006/relationships/theme" Target="../theme/theme5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image" Target="../media/image3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image" Target="../media/image3.emf"/><Relationship Id="rId3" Type="http://schemas.openxmlformats.org/officeDocument/2006/relationships/theme" Target="../theme/theme6.xml"/><Relationship Id="rId21" Type="http://schemas.openxmlformats.org/officeDocument/2006/relationships/tags" Target="../tags/tag96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image" Target="../media/image4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oleObject" Target="../embeddings/oleObject11.bin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120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1" Type="http://schemas.openxmlformats.org/officeDocument/2006/relationships/slideLayout" Target="../slideLayouts/slideLayout14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image" Target="../media/image4.emf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4" Type="http://schemas.openxmlformats.org/officeDocument/2006/relationships/theme" Target="../theme/theme7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793BA0-6603-2148-B58A-364994236B6D}"/>
              </a:ext>
            </a:extLst>
          </p:cNvPr>
          <p:cNvCxnSpPr>
            <a:cxnSpLocks/>
          </p:cNvCxnSpPr>
          <p:nvPr userDrawn="1"/>
        </p:nvCxnSpPr>
        <p:spPr>
          <a:xfrm>
            <a:off x="5470759" y="3810000"/>
            <a:ext cx="1250482" cy="0"/>
          </a:xfrm>
          <a:prstGeom prst="line">
            <a:avLst/>
          </a:prstGeom>
          <a:ln w="76200" cap="flat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5CDB5E0-43F4-6225-A89B-86C995EE0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1200" y="5415266"/>
            <a:ext cx="2261616" cy="116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7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8DBBC9-4915-B764-8380-783CDAC4F2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793BA0-6603-2148-B58A-364994236B6D}"/>
              </a:ext>
            </a:extLst>
          </p:cNvPr>
          <p:cNvCxnSpPr>
            <a:cxnSpLocks/>
          </p:cNvCxnSpPr>
          <p:nvPr userDrawn="1"/>
        </p:nvCxnSpPr>
        <p:spPr>
          <a:xfrm>
            <a:off x="5470759" y="3810000"/>
            <a:ext cx="1250482" cy="0"/>
          </a:xfrm>
          <a:prstGeom prst="line">
            <a:avLst/>
          </a:prstGeom>
          <a:ln w="76200" cap="flat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519E81E-6E40-19D7-1E6C-312EB718F9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8303" y="5415266"/>
            <a:ext cx="2315097" cy="12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13" imgH="416" progId="TCLayout.ActiveDocument.1">
                  <p:embed/>
                </p:oleObj>
              </mc:Choice>
              <mc:Fallback>
                <p:oleObj name="think-cell Slide" r:id="rId2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856250" y="702424"/>
            <a:ext cx="10497550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59" name="Rectangle 1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178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554736" y="21717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latin typeface="+mj-lt"/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BAF187C0-BAD1-4294-8D39-769AA200A582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4B304F5D-FA99-45BC-A791-89848BD1CF2E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3A91BA5A-CE22-488D-9F34-7673F0EC7E81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3A7DAE4D-A6AE-4427-93C9-F7E236816B06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8A78C8D6-52BE-420E-B486-2CDB9872A80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j-lt"/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CC23E12A-43C9-4FD1-8B88-18DF16DDB09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j-lt"/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8925F909-3BC0-4529-9432-BC5051FB7AA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j-lt"/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3AD8A7C7-1DA5-49B4-8E8F-8DB661A94A14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3D183A90-249C-406D-A4EE-CB98FF606400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82AF901-62A7-470E-AB15-F8766F135591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7EC14D5F-18E1-4D62-ACED-E5EF59199A2E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A4D563B-7083-48CA-A1D9-53DCF2E7FC0C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C12A7BF8-8043-4362-88BA-45D23517B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0622DCAD-2622-4094-A7BA-19D5E80D6FA9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1359870-8408-4654-82A7-0514BC185669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BE70520D-7EE8-4C71-B4A5-F6C741ADC7F6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6EAED902-1A7E-4398-B264-ED97DDC9E57B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10604916-5E75-4614-88C9-C91C99C30CF1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703E74D0-7FB6-4175-8503-9AAC28ACE2F1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CBEACB1B-BDE5-4E88-88BD-BE483F6A5877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A753B21C-EC01-4588-B7A4-0E093E752AD0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37855953-E880-41D4-B584-31C7B6D1A366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22620F05-2ED2-4A5F-AF05-E62023CE3092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97AE226E-2025-482C-9A66-CD353CB02E29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70323C4-586A-4D69-A6C5-7D8A1FA3CA96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46E71DBB-6182-4363-AE64-7539A03BBA0C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EED6D86B-CDF0-4A4C-A453-A43E7BEF1FB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81B854FD-2EB1-428A-9A53-0B1F1DD3804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C814F05-A906-456D-9F41-B55401E2D13E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6E5A905C-46ED-42C2-AC2D-147B4D592918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B6B0ACB7-1351-40EB-862A-9D7508251F6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7D7F2103-23D2-402D-A10A-CB712274E2D0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3556101-DD16-49BE-8050-C4D16582653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DC3B692D-79C9-4FA8-82F8-27DC838D4008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2042A26-5AD8-4560-BACA-924021C1AE74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79372A73-0913-4C36-A27E-008757BEEA39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A05966E-E012-413F-9472-EFB21FB0B28D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7C323064-7B35-4CE4-9732-E094DD604246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FD18E6B0-2C80-4A6A-9334-79198B00990A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</p:grpSp>
      <p:sp>
        <p:nvSpPr>
          <p:cNvPr id="149" name="Slide Number">
            <a:extLst>
              <a:ext uri="{FF2B5EF4-FFF2-40B4-BE49-F238E27FC236}">
                <a16:creationId xmlns:a16="http://schemas.microsoft.com/office/drawing/2014/main" id="{5CD3CFCA-CA43-4D78-A103-35464A1680EF}"/>
              </a:ext>
            </a:extLst>
          </p:cNvPr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black">
          <a:xfrm>
            <a:off x="11396747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944B5D-BB31-F74C-9FB9-B9A7BFB1F714}"/>
              </a:ext>
            </a:extLst>
          </p:cNvPr>
          <p:cNvCxnSpPr>
            <a:cxnSpLocks/>
          </p:cNvCxnSpPr>
          <p:nvPr userDrawn="1"/>
        </p:nvCxnSpPr>
        <p:spPr>
          <a:xfrm>
            <a:off x="856250" y="1159360"/>
            <a:ext cx="1250482" cy="0"/>
          </a:xfrm>
          <a:prstGeom prst="line">
            <a:avLst/>
          </a:prstGeom>
          <a:ln w="76200" cap="flat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B99C58A1-4CB8-C947-84EC-EED6E08A2264}"/>
              </a:ext>
            </a:extLst>
          </p:cNvPr>
          <p:cNvSpPr txBox="1">
            <a:spLocks/>
          </p:cNvSpPr>
          <p:nvPr userDrawn="1"/>
        </p:nvSpPr>
        <p:spPr>
          <a:xfrm>
            <a:off x="865005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1" name="Content Placeholder 3">
            <a:extLst>
              <a:ext uri="{FF2B5EF4-FFF2-40B4-BE49-F238E27FC236}">
                <a16:creationId xmlns:a16="http://schemas.microsoft.com/office/drawing/2014/main" id="{A147A993-A09D-754D-F323-B8A572D65A21}"/>
              </a:ext>
            </a:extLst>
          </p:cNvPr>
          <p:cNvSpPr txBox="1">
            <a:spLocks/>
          </p:cNvSpPr>
          <p:nvPr userDrawn="1"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AB238630-3418-AD90-4C01-2B53A94813F6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557936" y="5846358"/>
            <a:ext cx="1210572" cy="9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1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 cap="all" spc="40" baseline="0">
          <a:ln w="6350" cap="flat">
            <a:noFill/>
            <a:miter lim="800000"/>
          </a:ln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8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10000"/>
        <a:buFont typeface="Wingdings" panose="05000000000000000000" pitchFamily="2" charset="2"/>
        <a:buChar char=""/>
        <a:defRPr lang="en-US" sz="18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10000"/>
        <a:buFont typeface="Arial" panose="020B0604020202020204" pitchFamily="34" charset="0"/>
        <a:buChar char="‒"/>
        <a:defRPr lang="en-US" sz="18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•"/>
        <a:defRPr lang="en-US" sz="18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̶"/>
        <a:defRPr lang="en-US" sz="18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 userDrawn="1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432" userDrawn="1">
          <p15:clr>
            <a:srgbClr val="F26B43"/>
          </p15:clr>
        </p15:guide>
        <p15:guide id="5" pos="7152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8" orient="horz" pos="417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405072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13" imgH="416" progId="TCLayout.ActiveDocument.1">
                  <p:embed/>
                </p:oleObj>
              </mc:Choice>
              <mc:Fallback>
                <p:oleObj name="think-cell Slide" r:id="rId2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grpSp>
        <p:nvGrpSpPr>
          <p:cNvPr id="59" name="Rectangle 1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178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6" y="21717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latin typeface="+mj-lt"/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BAF187C0-BAD1-4294-8D39-769AA200A582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4B304F5D-FA99-45BC-A791-89848BD1CF2E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3A91BA5A-CE22-488D-9F34-7673F0EC7E81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3A7DAE4D-A6AE-4427-93C9-F7E236816B06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8A78C8D6-52BE-420E-B486-2CDB9872A80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j-lt"/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CC23E12A-43C9-4FD1-8B88-18DF16DDB09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j-lt"/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8925F909-3BC0-4529-9432-BC5051FB7AA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j-lt"/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3AD8A7C7-1DA5-49B4-8E8F-8DB661A94A14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3D183A90-249C-406D-A4EE-CB98FF606400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82AF901-62A7-470E-AB15-F8766F135591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7EC14D5F-18E1-4D62-ACED-E5EF59199A2E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A4D563B-7083-48CA-A1D9-53DCF2E7FC0C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C12A7BF8-8043-4362-88BA-45D23517B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0622DCAD-2622-4094-A7BA-19D5E80D6FA9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1359870-8408-4654-82A7-0514BC185669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BE70520D-7EE8-4C71-B4A5-F6C741ADC7F6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6EAED902-1A7E-4398-B264-ED97DDC9E57B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10604916-5E75-4614-88C9-C91C99C30CF1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703E74D0-7FB6-4175-8503-9AAC28ACE2F1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CBEACB1B-BDE5-4E88-88BD-BE483F6A5877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A753B21C-EC01-4588-B7A4-0E093E752AD0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37855953-E880-41D4-B584-31C7B6D1A366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22620F05-2ED2-4A5F-AF05-E62023CE3092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97AE226E-2025-482C-9A66-CD353CB02E29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70323C4-586A-4D69-A6C5-7D8A1FA3CA96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46E71DBB-6182-4363-AE64-7539A03BBA0C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EED6D86B-CDF0-4A4C-A453-A43E7BEF1FB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81B854FD-2EB1-428A-9A53-0B1F1DD3804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C814F05-A906-456D-9F41-B55401E2D13E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6E5A905C-46ED-42C2-AC2D-147B4D592918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B6B0ACB7-1351-40EB-862A-9D7508251F6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7D7F2103-23D2-402D-A10A-CB712274E2D0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3556101-DD16-49BE-8050-C4D16582653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DC3B692D-79C9-4FA8-82F8-27DC838D4008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2042A26-5AD8-4560-BACA-924021C1AE74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79372A73-0913-4C36-A27E-008757BEEA39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A05966E-E012-413F-9472-EFB21FB0B28D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7C323064-7B35-4CE4-9732-E094DD604246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FD18E6B0-2C80-4A6A-9334-79198B00990A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</p:grpSp>
      <p:sp>
        <p:nvSpPr>
          <p:cNvPr id="148" name="2. Slide Title">
            <a:extLst>
              <a:ext uri="{FF2B5EF4-FFF2-40B4-BE49-F238E27FC236}">
                <a16:creationId xmlns:a16="http://schemas.microsoft.com/office/drawing/2014/main" id="{393E8FA7-B25F-1540-BF7C-DD366D8543CF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856250" y="702424"/>
            <a:ext cx="10497550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152" name="Slide Number">
            <a:extLst>
              <a:ext uri="{FF2B5EF4-FFF2-40B4-BE49-F238E27FC236}">
                <a16:creationId xmlns:a16="http://schemas.microsoft.com/office/drawing/2014/main" id="{26239BFF-75D9-7A4F-B46E-75A3997C9D4E}"/>
              </a:ext>
            </a:extLst>
          </p:cNvPr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black">
          <a:xfrm>
            <a:off x="11396747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E127C8E-C2F5-604A-8AB4-5CD921F8FB3B}"/>
              </a:ext>
            </a:extLst>
          </p:cNvPr>
          <p:cNvCxnSpPr>
            <a:cxnSpLocks/>
          </p:cNvCxnSpPr>
          <p:nvPr userDrawn="1"/>
        </p:nvCxnSpPr>
        <p:spPr>
          <a:xfrm>
            <a:off x="856250" y="1159360"/>
            <a:ext cx="1250482" cy="0"/>
          </a:xfrm>
          <a:prstGeom prst="line">
            <a:avLst/>
          </a:prstGeom>
          <a:ln w="76200" cap="flat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17CA72F-E000-DB23-C193-287025C7EFCD}"/>
              </a:ext>
            </a:extLst>
          </p:cNvPr>
          <p:cNvSpPr txBox="1"/>
          <p:nvPr userDrawn="1"/>
        </p:nvSpPr>
        <p:spPr>
          <a:xfrm>
            <a:off x="4094480" y="651256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5BEB3-EBF8-F2E5-EFD2-D69D8A59D204}"/>
              </a:ext>
            </a:extLst>
          </p:cNvPr>
          <p:cNvSpPr txBox="1"/>
          <p:nvPr userDrawn="1"/>
        </p:nvSpPr>
        <p:spPr>
          <a:xfrm>
            <a:off x="4414603" y="6558197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C201B-4E4C-EB63-F61F-CD8052AB44DD}"/>
              </a:ext>
            </a:extLst>
          </p:cNvPr>
          <p:cNvSpPr txBox="1"/>
          <p:nvPr userDrawn="1"/>
        </p:nvSpPr>
        <p:spPr>
          <a:xfrm>
            <a:off x="3860800" y="648208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DF788F-34E0-4738-57D8-73388BB381E4}"/>
              </a:ext>
            </a:extLst>
          </p:cNvPr>
          <p:cNvSpPr txBox="1"/>
          <p:nvPr userDrawn="1"/>
        </p:nvSpPr>
        <p:spPr>
          <a:xfrm>
            <a:off x="1651256" y="6498754"/>
            <a:ext cx="198219" cy="13064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9F182F-C366-1E3A-4C3A-AFA0B66E5A61}"/>
              </a:ext>
            </a:extLst>
          </p:cNvPr>
          <p:cNvSpPr txBox="1"/>
          <p:nvPr userDrawn="1"/>
        </p:nvSpPr>
        <p:spPr>
          <a:xfrm>
            <a:off x="1630002" y="6498754"/>
            <a:ext cx="222673" cy="13064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C561B-86C4-A9C2-0A79-5CB56B7FA940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557936" y="5846358"/>
            <a:ext cx="1210572" cy="9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3654" r:id="rId2"/>
    <p:sldLayoutId id="2147484418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 cap="all" spc="40" baseline="0">
          <a:ln w="6350" cap="flat">
            <a:noFill/>
            <a:miter lim="800000"/>
          </a:ln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 userDrawn="1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432" userDrawn="1">
          <p15:clr>
            <a:srgbClr val="F26B43"/>
          </p15:clr>
        </p15:guide>
        <p15:guide id="5" pos="7152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13" imgH="416" progId="TCLayout.ActiveDocument.1">
                  <p:embed/>
                </p:oleObj>
              </mc:Choice>
              <mc:Fallback>
                <p:oleObj name="think-cell Slide" r:id="rId2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856250" y="702424"/>
            <a:ext cx="10497550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59" name="Rectangle 1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178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554736" y="21717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latin typeface="+mj-lt"/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BAF187C0-BAD1-4294-8D39-769AA200A582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4B304F5D-FA99-45BC-A791-89848BD1CF2E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3A91BA5A-CE22-488D-9F34-7673F0EC7E81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3A7DAE4D-A6AE-4427-93C9-F7E236816B06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8A78C8D6-52BE-420E-B486-2CDB9872A80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j-lt"/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CC23E12A-43C9-4FD1-8B88-18DF16DDB09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j-lt"/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8925F909-3BC0-4529-9432-BC5051FB7AA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j-lt"/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3AD8A7C7-1DA5-49B4-8E8F-8DB661A94A14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3D183A90-249C-406D-A4EE-CB98FF606400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82AF901-62A7-470E-AB15-F8766F135591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7EC14D5F-18E1-4D62-ACED-E5EF59199A2E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A4D563B-7083-48CA-A1D9-53DCF2E7FC0C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C12A7BF8-8043-4362-88BA-45D23517B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0622DCAD-2622-4094-A7BA-19D5E80D6FA9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1359870-8408-4654-82A7-0514BC185669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BE70520D-7EE8-4C71-B4A5-F6C741ADC7F6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6EAED902-1A7E-4398-B264-ED97DDC9E57B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10604916-5E75-4614-88C9-C91C99C30CF1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703E74D0-7FB6-4175-8503-9AAC28ACE2F1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CBEACB1B-BDE5-4E88-88BD-BE483F6A5877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A753B21C-EC01-4588-B7A4-0E093E752AD0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37855953-E880-41D4-B584-31C7B6D1A366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22620F05-2ED2-4A5F-AF05-E62023CE3092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97AE226E-2025-482C-9A66-CD353CB02E29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70323C4-586A-4D69-A6C5-7D8A1FA3CA96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46E71DBB-6182-4363-AE64-7539A03BBA0C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EED6D86B-CDF0-4A4C-A453-A43E7BEF1FB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81B854FD-2EB1-428A-9A53-0B1F1DD3804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C814F05-A906-456D-9F41-B55401E2D13E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6E5A905C-46ED-42C2-AC2D-147B4D592918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B6B0ACB7-1351-40EB-862A-9D7508251F6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7D7F2103-23D2-402D-A10A-CB712274E2D0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3556101-DD16-49BE-8050-C4D16582653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DC3B692D-79C9-4FA8-82F8-27DC838D4008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2042A26-5AD8-4560-BACA-924021C1AE74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79372A73-0913-4C36-A27E-008757BEEA39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A05966E-E012-413F-9472-EFB21FB0B28D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7C323064-7B35-4CE4-9732-E094DD604246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FD18E6B0-2C80-4A6A-9334-79198B00990A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</p:grpSp>
      <p:sp>
        <p:nvSpPr>
          <p:cNvPr id="149" name="Slide Number">
            <a:extLst>
              <a:ext uri="{FF2B5EF4-FFF2-40B4-BE49-F238E27FC236}">
                <a16:creationId xmlns:a16="http://schemas.microsoft.com/office/drawing/2014/main" id="{5CD3CFCA-CA43-4D78-A103-35464A1680EF}"/>
              </a:ext>
            </a:extLst>
          </p:cNvPr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black">
          <a:xfrm>
            <a:off x="11396747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944B5D-BB31-F74C-9FB9-B9A7BFB1F714}"/>
              </a:ext>
            </a:extLst>
          </p:cNvPr>
          <p:cNvCxnSpPr>
            <a:cxnSpLocks/>
          </p:cNvCxnSpPr>
          <p:nvPr userDrawn="1"/>
        </p:nvCxnSpPr>
        <p:spPr>
          <a:xfrm>
            <a:off x="5479784" y="1159360"/>
            <a:ext cx="1250482" cy="0"/>
          </a:xfrm>
          <a:prstGeom prst="line">
            <a:avLst/>
          </a:prstGeom>
          <a:ln w="76200" cap="flat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E698AAA-C865-B6FE-0EF0-03DEDDA139B5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557936" y="5846358"/>
            <a:ext cx="1210572" cy="9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9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98" r:id="rId2"/>
    <p:sldLayoutId id="2147483897" r:id="rId3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200" b="1" kern="1200" cap="all" spc="40" baseline="0">
          <a:ln w="6350" cap="flat">
            <a:noFill/>
            <a:miter lim="800000"/>
          </a:ln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8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10000"/>
        <a:buFont typeface="Wingdings" panose="05000000000000000000" pitchFamily="2" charset="2"/>
        <a:buChar char=""/>
        <a:defRPr lang="en-US" sz="18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10000"/>
        <a:buFont typeface="Arial" panose="020B0604020202020204" pitchFamily="34" charset="0"/>
        <a:buChar char="‒"/>
        <a:defRPr lang="en-US" sz="18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•"/>
        <a:defRPr lang="en-US" sz="18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̶"/>
        <a:defRPr lang="en-US" sz="18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 userDrawn="1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432" userDrawn="1">
          <p15:clr>
            <a:srgbClr val="F26B43"/>
          </p15:clr>
        </p15:guide>
        <p15:guide id="5" pos="7152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8" orient="horz" pos="417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405072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413" imgH="416" progId="TCLayout.ActiveDocument.1">
                  <p:embed/>
                </p:oleObj>
              </mc:Choice>
              <mc:Fallback>
                <p:oleObj name="think-cell Slide" r:id="rId25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grpSp>
        <p:nvGrpSpPr>
          <p:cNvPr id="59" name="Rectangle 1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178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21717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latin typeface="+mj-lt"/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BAF187C0-BAD1-4294-8D39-769AA200A582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4B304F5D-FA99-45BC-A791-89848BD1CF2E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3A91BA5A-CE22-488D-9F34-7673F0EC7E81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3A7DAE4D-A6AE-4427-93C9-F7E236816B06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8A78C8D6-52BE-420E-B486-2CDB9872A80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j-lt"/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CC23E12A-43C9-4FD1-8B88-18DF16DDB09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j-lt"/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8925F909-3BC0-4529-9432-BC5051FB7AA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j-lt"/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3AD8A7C7-1DA5-49B4-8E8F-8DB661A94A14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3D183A90-249C-406D-A4EE-CB98FF606400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82AF901-62A7-470E-AB15-F8766F135591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7EC14D5F-18E1-4D62-ACED-E5EF59199A2E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A4D563B-7083-48CA-A1D9-53DCF2E7FC0C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C12A7BF8-8043-4362-88BA-45D23517B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0622DCAD-2622-4094-A7BA-19D5E80D6FA9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1359870-8408-4654-82A7-0514BC185669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BE70520D-7EE8-4C71-B4A5-F6C741ADC7F6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6EAED902-1A7E-4398-B264-ED97DDC9E57B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10604916-5E75-4614-88C9-C91C99C30CF1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703E74D0-7FB6-4175-8503-9AAC28ACE2F1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CBEACB1B-BDE5-4E88-88BD-BE483F6A5877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A753B21C-EC01-4588-B7A4-0E093E752AD0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37855953-E880-41D4-B584-31C7B6D1A366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22620F05-2ED2-4A5F-AF05-E62023CE3092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97AE226E-2025-482C-9A66-CD353CB02E29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70323C4-586A-4D69-A6C5-7D8A1FA3CA96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46E71DBB-6182-4363-AE64-7539A03BBA0C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EED6D86B-CDF0-4A4C-A453-A43E7BEF1FB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81B854FD-2EB1-428A-9A53-0B1F1DD38046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C814F05-A906-456D-9F41-B55401E2D13E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6E5A905C-46ED-42C2-AC2D-147B4D592918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B6B0ACB7-1351-40EB-862A-9D7508251F6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7D7F2103-23D2-402D-A10A-CB712274E2D0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3556101-DD16-49BE-8050-C4D16582653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DC3B692D-79C9-4FA8-82F8-27DC838D4008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2042A26-5AD8-4560-BACA-924021C1AE74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79372A73-0913-4C36-A27E-008757BEEA39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A05966E-E012-413F-9472-EFB21FB0B28D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7C323064-7B35-4CE4-9732-E094DD604246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FD18E6B0-2C80-4A6A-9334-79198B00990A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</p:grpSp>
      <p:sp>
        <p:nvSpPr>
          <p:cNvPr id="148" name="2. Slide Title">
            <a:extLst>
              <a:ext uri="{FF2B5EF4-FFF2-40B4-BE49-F238E27FC236}">
                <a16:creationId xmlns:a16="http://schemas.microsoft.com/office/drawing/2014/main" id="{393E8FA7-B25F-1540-BF7C-DD366D8543CF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856250" y="702424"/>
            <a:ext cx="10497550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152" name="Slide Number">
            <a:extLst>
              <a:ext uri="{FF2B5EF4-FFF2-40B4-BE49-F238E27FC236}">
                <a16:creationId xmlns:a16="http://schemas.microsoft.com/office/drawing/2014/main" id="{26239BFF-75D9-7A4F-B46E-75A3997C9D4E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396747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E127C8E-C2F5-604A-8AB4-5CD921F8FB3B}"/>
              </a:ext>
            </a:extLst>
          </p:cNvPr>
          <p:cNvCxnSpPr>
            <a:cxnSpLocks/>
          </p:cNvCxnSpPr>
          <p:nvPr userDrawn="1"/>
        </p:nvCxnSpPr>
        <p:spPr>
          <a:xfrm>
            <a:off x="856250" y="1159360"/>
            <a:ext cx="1250482" cy="0"/>
          </a:xfrm>
          <a:prstGeom prst="line">
            <a:avLst/>
          </a:prstGeom>
          <a:ln w="76200" cap="flat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17CA72F-E000-DB23-C193-287025C7EFCD}"/>
              </a:ext>
            </a:extLst>
          </p:cNvPr>
          <p:cNvSpPr txBox="1"/>
          <p:nvPr userDrawn="1"/>
        </p:nvSpPr>
        <p:spPr>
          <a:xfrm>
            <a:off x="4094480" y="651256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5BEB3-EBF8-F2E5-EFD2-D69D8A59D204}"/>
              </a:ext>
            </a:extLst>
          </p:cNvPr>
          <p:cNvSpPr txBox="1"/>
          <p:nvPr userDrawn="1"/>
        </p:nvSpPr>
        <p:spPr>
          <a:xfrm>
            <a:off x="4414603" y="6558197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C201B-4E4C-EB63-F61F-CD8052AB44DD}"/>
              </a:ext>
            </a:extLst>
          </p:cNvPr>
          <p:cNvSpPr txBox="1"/>
          <p:nvPr userDrawn="1"/>
        </p:nvSpPr>
        <p:spPr>
          <a:xfrm>
            <a:off x="3860800" y="648208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DF788F-34E0-4738-57D8-73388BB381E4}"/>
              </a:ext>
            </a:extLst>
          </p:cNvPr>
          <p:cNvSpPr txBox="1"/>
          <p:nvPr userDrawn="1"/>
        </p:nvSpPr>
        <p:spPr>
          <a:xfrm>
            <a:off x="1651256" y="6498754"/>
            <a:ext cx="198219" cy="13064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9F182F-C366-1E3A-4C3A-AFA0B66E5A61}"/>
              </a:ext>
            </a:extLst>
          </p:cNvPr>
          <p:cNvSpPr txBox="1"/>
          <p:nvPr userDrawn="1"/>
        </p:nvSpPr>
        <p:spPr>
          <a:xfrm>
            <a:off x="1630002" y="6498754"/>
            <a:ext cx="222673" cy="13064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717E2-4D1E-9E8B-F6CB-22C32A6B6658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557936" y="5846358"/>
            <a:ext cx="1210572" cy="9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 cap="all" spc="40" baseline="0">
          <a:ln w="6350" cap="flat">
            <a:noFill/>
            <a:miter lim="800000"/>
          </a:ln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 userDrawn="1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432" userDrawn="1">
          <p15:clr>
            <a:srgbClr val="F26B43"/>
          </p15:clr>
        </p15:guide>
        <p15:guide id="5" pos="7152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13" imgH="416" progId="TCLayout.ActiveDocument.1">
                  <p:embed/>
                </p:oleObj>
              </mc:Choice>
              <mc:Fallback>
                <p:oleObj name="think-cell Slide" r:id="rId2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856250" y="702424"/>
            <a:ext cx="10497550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59" name="Rectangle 1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17852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>
                <a:latin typeface="+mj-lt"/>
              </a:defRPr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554736" y="21717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latin typeface="+mj-lt"/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BAF187C0-BAD1-4294-8D39-769AA200A582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4B304F5D-FA99-45BC-A791-89848BD1CF2E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3A91BA5A-CE22-488D-9F34-7673F0EC7E81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3A7DAE4D-A6AE-4427-93C9-F7E236816B06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8A78C8D6-52BE-420E-B486-2CDB9872A80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j-lt"/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CC23E12A-43C9-4FD1-8B88-18DF16DDB09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j-lt"/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8925F909-3BC0-4529-9432-BC5051FB7AA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j-lt"/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3AD8A7C7-1DA5-49B4-8E8F-8DB661A94A14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3D183A90-249C-406D-A4EE-CB98FF606400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82AF901-62A7-470E-AB15-F8766F135591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7EC14D5F-18E1-4D62-ACED-E5EF59199A2E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A4D563B-7083-48CA-A1D9-53DCF2E7FC0C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C12A7BF8-8043-4362-88BA-45D23517B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0622DCAD-2622-4094-A7BA-19D5E80D6FA9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1359870-8408-4654-82A7-0514BC185669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BE70520D-7EE8-4C71-B4A5-F6C741ADC7F6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6EAED902-1A7E-4398-B264-ED97DDC9E57B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10604916-5E75-4614-88C9-C91C99C30CF1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703E74D0-7FB6-4175-8503-9AAC28ACE2F1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CBEACB1B-BDE5-4E88-88BD-BE483F6A5877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A753B21C-EC01-4588-B7A4-0E093E752AD0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37855953-E880-41D4-B584-31C7B6D1A366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22620F05-2ED2-4A5F-AF05-E62023CE3092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97AE226E-2025-482C-9A66-CD353CB02E29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70323C4-586A-4D69-A6C5-7D8A1FA3CA96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46E71DBB-6182-4363-AE64-7539A03BBA0C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EED6D86B-CDF0-4A4C-A453-A43E7BEF1FB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81B854FD-2EB1-428A-9A53-0B1F1DD3804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C814F05-A906-456D-9F41-B55401E2D13E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6E5A905C-46ED-42C2-AC2D-147B4D592918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B6B0ACB7-1351-40EB-862A-9D7508251F6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7D7F2103-23D2-402D-A10A-CB712274E2D0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3556101-DD16-49BE-8050-C4D16582653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DC3B692D-79C9-4FA8-82F8-27DC838D4008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2042A26-5AD8-4560-BACA-924021C1AE74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79372A73-0913-4C36-A27E-008757BEEA39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A05966E-E012-413F-9472-EFB21FB0B28D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7C323064-7B35-4CE4-9732-E094DD604246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FD18E6B0-2C80-4A6A-9334-79198B00990A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+mj-lt"/>
                </a:rPr>
                <a:t>Legend</a:t>
              </a:r>
            </a:p>
          </p:txBody>
        </p:sp>
      </p:grpSp>
      <p:sp>
        <p:nvSpPr>
          <p:cNvPr id="149" name="Slide Number">
            <a:extLst>
              <a:ext uri="{FF2B5EF4-FFF2-40B4-BE49-F238E27FC236}">
                <a16:creationId xmlns:a16="http://schemas.microsoft.com/office/drawing/2014/main" id="{5CD3CFCA-CA43-4D78-A103-35464A1680EF}"/>
              </a:ext>
            </a:extLst>
          </p:cNvPr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black">
          <a:xfrm>
            <a:off x="11396747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pPr algn="l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944B5D-BB31-F74C-9FB9-B9A7BFB1F714}"/>
              </a:ext>
            </a:extLst>
          </p:cNvPr>
          <p:cNvCxnSpPr>
            <a:cxnSpLocks/>
          </p:cNvCxnSpPr>
          <p:nvPr userDrawn="1"/>
        </p:nvCxnSpPr>
        <p:spPr>
          <a:xfrm>
            <a:off x="5479784" y="1159360"/>
            <a:ext cx="1250482" cy="0"/>
          </a:xfrm>
          <a:prstGeom prst="line">
            <a:avLst/>
          </a:prstGeom>
          <a:ln w="76200" cap="flat">
            <a:solidFill>
              <a:srgbClr val="FFC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26BEC2A-69D7-7BD4-4CA8-D97BF7DE3DC5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557936" y="5846358"/>
            <a:ext cx="1210572" cy="9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8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200" b="1" kern="1200" cap="all" spc="40" baseline="0">
          <a:ln w="6350" cap="flat">
            <a:noFill/>
            <a:miter lim="800000"/>
          </a:ln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8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10000"/>
        <a:buFont typeface="Wingdings" panose="05000000000000000000" pitchFamily="2" charset="2"/>
        <a:buChar char=""/>
        <a:defRPr lang="en-US" sz="18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10000"/>
        <a:buFont typeface="Arial" panose="020B0604020202020204" pitchFamily="34" charset="0"/>
        <a:buChar char="‒"/>
        <a:defRPr lang="en-US" sz="18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•"/>
        <a:defRPr lang="en-US" sz="18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̶"/>
        <a:defRPr lang="en-US" sz="18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 userDrawn="1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432" userDrawn="1">
          <p15:clr>
            <a:srgbClr val="F26B43"/>
          </p15:clr>
        </p15:guide>
        <p15:guide id="5" pos="7152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8" orient="horz" pos="4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60F8-E694-11B7-C013-CBF036F4A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Introducing</a:t>
            </a:r>
            <a:br>
              <a:rPr lang="en-US" b="1" dirty="0"/>
            </a:br>
            <a:r>
              <a:rPr lang="en-US" b="1" dirty="0"/>
              <a:t>Assignment: Earth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55F89-E77D-5F28-BE12-C36D6968E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Faculty Senate</a:t>
            </a:r>
          </a:p>
          <a:p>
            <a:r>
              <a:rPr lang="en-US" dirty="0"/>
              <a:t>October 19, 2022</a:t>
            </a:r>
          </a:p>
        </p:txBody>
      </p:sp>
    </p:spTree>
    <p:extLst>
      <p:ext uri="{BB962C8B-B14F-4D97-AF65-F5344CB8AC3E}">
        <p14:creationId xmlns:p14="http://schemas.microsoft.com/office/powerpoint/2010/main" val="398417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95ADEA-FE04-022B-D65E-83746FF1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50" y="702424"/>
            <a:ext cx="9811750" cy="338554"/>
          </a:xfrm>
        </p:spPr>
        <p:txBody>
          <a:bodyPr/>
          <a:lstStyle/>
          <a:p>
            <a:r>
              <a:rPr lang="en-US" dirty="0"/>
              <a:t>Research Focus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0B68B63-3A21-8376-A103-34C99759A8FB}"/>
              </a:ext>
            </a:extLst>
          </p:cNvPr>
          <p:cNvSpPr txBox="1">
            <a:spLocks/>
          </p:cNvSpPr>
          <p:nvPr/>
        </p:nvSpPr>
        <p:spPr>
          <a:xfrm>
            <a:off x="609600" y="1412703"/>
            <a:ext cx="8839200" cy="40325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000" dirty="0"/>
              <a:t>With the goal of doubling university’s research volume by 2028, we envision::</a:t>
            </a:r>
          </a:p>
          <a:p>
            <a:pPr>
              <a:buNone/>
            </a:pPr>
            <a:endParaRPr lang="en-US" sz="2000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i="1">
                <a:solidFill>
                  <a:srgbClr val="FF0000"/>
                </a:solidFill>
              </a:rPr>
              <a:t>Coalescing </a:t>
            </a:r>
            <a:r>
              <a:rPr lang="en-US" sz="2000" i="1" dirty="0">
                <a:solidFill>
                  <a:srgbClr val="FF0000"/>
                </a:solidFill>
              </a:rPr>
              <a:t>multidisciplinary teams around high-impact themes, such as:</a:t>
            </a:r>
            <a:endParaRPr lang="en-US" sz="2000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Human health and well-being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Infrastructure and the built environment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Natural environment and ecosystem services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Communications, policy, and institutions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Risk analysis and economic impacts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i="1" dirty="0">
                <a:solidFill>
                  <a:srgbClr val="FF0000"/>
                </a:solidFill>
              </a:rPr>
              <a:t>Developing enabling processes and programs, such as: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Post-doctoral and graduate fellowships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Seed-funding for team-based research and innovation projects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Faculty hiring to address gaps and emphasize strengths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8F098568-B1F6-3C64-AA51-5C70471C4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4" t="10918" r="76525" b="51111"/>
          <a:stretch/>
        </p:blipFill>
        <p:spPr>
          <a:xfrm>
            <a:off x="9296400" y="587997"/>
            <a:ext cx="2438400" cy="58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8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18A137-9BB3-0661-5C74-AD2DF7D05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524" y="1447800"/>
            <a:ext cx="8126596" cy="44227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Umbrella framework that embraces the full breadth and scope of USC sustainability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Developed by 100+ faculty, students, and staff across USC through the President’s Working Group on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Key presidential priority that is core to our academic and administrative operations going forward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95ADEA-FE04-022B-D65E-83746FF1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Assignment: earth</a:t>
            </a: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7F457627-D129-B478-3466-2AC663613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0" t="50164" r="62880" b="11111"/>
          <a:stretch/>
        </p:blipFill>
        <p:spPr>
          <a:xfrm>
            <a:off x="9144000" y="609600"/>
            <a:ext cx="2590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4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18A137-9BB3-0661-5C74-AD2DF7D05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524" y="1447800"/>
            <a:ext cx="8126596" cy="44227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 USC, sustainability is understood through the lens of deep disciplinary expertise and broad, inter-disciplinary, inclusionary problem-solving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Guiding Principle: climate change and sustainability affect all aspects of human life and natural systems, and as a result, every discipline contributes to this education and research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95ADEA-FE04-022B-D65E-83746FF1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everyone is needed	</a:t>
            </a: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7F457627-D129-B478-3466-2AC663613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0" t="50164" r="62880" b="11111"/>
          <a:stretch/>
        </p:blipFill>
        <p:spPr>
          <a:xfrm>
            <a:off x="9144000" y="609600"/>
            <a:ext cx="2590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3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95ADEA-FE04-022B-D65E-83746FF1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50" y="703389"/>
            <a:ext cx="10345150" cy="338554"/>
          </a:xfrm>
        </p:spPr>
        <p:txBody>
          <a:bodyPr/>
          <a:lstStyle/>
          <a:p>
            <a:r>
              <a:rPr lang="en-US" dirty="0"/>
              <a:t>Assignment: earth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3937C6-2D62-4ACE-8EFD-AAD6F093F9BB}"/>
              </a:ext>
            </a:extLst>
          </p:cNvPr>
          <p:cNvGrpSpPr/>
          <p:nvPr/>
        </p:nvGrpSpPr>
        <p:grpSpPr>
          <a:xfrm>
            <a:off x="990600" y="1600200"/>
            <a:ext cx="7421320" cy="4022459"/>
            <a:chOff x="609600" y="1417771"/>
            <a:chExt cx="7421320" cy="4022459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80476BD3-81F7-B932-C1E2-F6874402E7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417771"/>
              <a:ext cx="6781800" cy="4022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AA58178-797C-BC90-652A-4D4C0076AE85}"/>
                </a:ext>
              </a:extLst>
            </p:cNvPr>
            <p:cNvSpPr/>
            <p:nvPr/>
          </p:nvSpPr>
          <p:spPr>
            <a:xfrm rot="941797">
              <a:off x="3734853" y="2759498"/>
              <a:ext cx="4296067" cy="381000"/>
            </a:xfrm>
            <a:prstGeom prst="rect">
              <a:avLst/>
            </a:prstGeom>
            <a:solidFill>
              <a:schemeClr val="bg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97113BF-1E5A-D45E-D67E-DB3CFC55D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0" y="2322512"/>
            <a:ext cx="4653477" cy="2212976"/>
          </a:xfrm>
        </p:spPr>
        <p:txBody>
          <a:bodyPr/>
          <a:lstStyle/>
          <a:p>
            <a:pPr>
              <a:buNone/>
            </a:pPr>
            <a:r>
              <a:rPr lang="en-US" sz="2400" i="1" dirty="0"/>
              <a:t>Each of the pillars of A:E has a home in every school across campus</a:t>
            </a:r>
          </a:p>
        </p:txBody>
      </p:sp>
    </p:spTree>
    <p:extLst>
      <p:ext uri="{BB962C8B-B14F-4D97-AF65-F5344CB8AC3E}">
        <p14:creationId xmlns:p14="http://schemas.microsoft.com/office/powerpoint/2010/main" val="128558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18A137-9BB3-0661-5C74-AD2DF7D05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923" y="1379532"/>
            <a:ext cx="8077200" cy="39655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Double sustainability research by 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Increase sustainability courses by 10 each year, as well as add new majors, minors, and certificates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Climate neutrality by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Zero waste by 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20% water reduction by 2028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95ADEA-FE04-022B-D65E-83746FF1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50" y="702424"/>
            <a:ext cx="9811750" cy="677108"/>
          </a:xfrm>
        </p:spPr>
        <p:txBody>
          <a:bodyPr/>
          <a:lstStyle/>
          <a:p>
            <a:r>
              <a:rPr lang="en-US" dirty="0"/>
              <a:t>Assignment: earth key goals</a:t>
            </a:r>
            <a:br>
              <a:rPr lang="en-US" sz="2400" dirty="0"/>
            </a:br>
            <a:endParaRPr lang="en-US" dirty="0"/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2C5B5EC5-FC97-D046-1CEC-D62C8E99B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9" t="10808" r="62021" b="51111"/>
          <a:stretch/>
        </p:blipFill>
        <p:spPr>
          <a:xfrm>
            <a:off x="9220200" y="609600"/>
            <a:ext cx="2514600" cy="574548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FCAFB2D-F118-9DB0-6C7C-B32C40FE2840}"/>
              </a:ext>
            </a:extLst>
          </p:cNvPr>
          <p:cNvSpPr txBox="1">
            <a:spLocks/>
          </p:cNvSpPr>
          <p:nvPr/>
        </p:nvSpPr>
        <p:spPr>
          <a:xfrm>
            <a:off x="1524000" y="4648200"/>
            <a:ext cx="5410200" cy="381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i="1" dirty="0"/>
              <a:t>See all goals at: </a:t>
            </a:r>
            <a:r>
              <a:rPr lang="en-US" sz="2400" u="sng" dirty="0"/>
              <a:t>Sustainability.usc.edu</a:t>
            </a:r>
          </a:p>
        </p:txBody>
      </p:sp>
    </p:spTree>
    <p:extLst>
      <p:ext uri="{BB962C8B-B14F-4D97-AF65-F5344CB8AC3E}">
        <p14:creationId xmlns:p14="http://schemas.microsoft.com/office/powerpoint/2010/main" val="46074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95ADEA-FE04-022B-D65E-83746FF1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50" y="702424"/>
            <a:ext cx="9811750" cy="677108"/>
          </a:xfrm>
        </p:spPr>
        <p:txBody>
          <a:bodyPr/>
          <a:lstStyle/>
          <a:p>
            <a:r>
              <a:rPr lang="en-US" dirty="0"/>
              <a:t>Assignment: earth and you</a:t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0B68B63-3A21-8376-A103-34C99759A8FB}"/>
              </a:ext>
            </a:extLst>
          </p:cNvPr>
          <p:cNvSpPr txBox="1">
            <a:spLocks/>
          </p:cNvSpPr>
          <p:nvPr/>
        </p:nvSpPr>
        <p:spPr>
          <a:xfrm>
            <a:off x="762000" y="1219200"/>
            <a:ext cx="8305800" cy="40325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000" dirty="0"/>
              <a:t>Your partnership and support are critical to reaching A:E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Participating in the </a:t>
            </a:r>
            <a:r>
              <a:rPr lang="en-US" sz="2000" b="1" dirty="0"/>
              <a:t>Sustainability Across the Curriculum (SACI) program </a:t>
            </a:r>
            <a:r>
              <a:rPr lang="en-US" sz="2000" dirty="0"/>
              <a:t>and encouraging other faculty to take advantage of SACI </a:t>
            </a:r>
            <a:r>
              <a:rPr lang="en-US" sz="2000" b="1" dirty="0"/>
              <a:t>grants*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Developing new interdisciplinary sustainability minors, majors, certificates, seminars, micro-seminars, guest lectures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Supporting hiring of faculty with sustainability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Developing interdisciplinary sustainability research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Participating as a faculty mentor of Sustainability Postdoc Fellows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Encouraging and adopting use of support tools such as the Sustainability Data Hub, UN SDG course search tool, Open Access Research Initiative, student sustainability online training, sustainability faculty directory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8F098568-B1F6-3C64-AA51-5C70471C4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04" t="10918" r="76525" b="51111"/>
          <a:stretch/>
        </p:blipFill>
        <p:spPr>
          <a:xfrm>
            <a:off x="9296400" y="587997"/>
            <a:ext cx="2438400" cy="58890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2F1EF-16EA-1293-5AF7-2DDB9C3EC363}"/>
              </a:ext>
            </a:extLst>
          </p:cNvPr>
          <p:cNvSpPr txBox="1"/>
          <p:nvPr/>
        </p:nvSpPr>
        <p:spPr>
          <a:xfrm>
            <a:off x="1828800" y="6155576"/>
            <a:ext cx="7010400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00" dirty="0"/>
              <a:t>* SACI info located at https://</a:t>
            </a:r>
            <a:r>
              <a:rPr lang="en-US" sz="1100" dirty="0" err="1"/>
              <a:t>dornsife-wrigley.usc.edu</a:t>
            </a:r>
            <a:r>
              <a:rPr lang="en-US" sz="1100" dirty="0"/>
              <a:t>/education/sustainability-across-the-curriculum-initiative/</a:t>
            </a:r>
          </a:p>
        </p:txBody>
      </p:sp>
    </p:spTree>
    <p:extLst>
      <p:ext uri="{BB962C8B-B14F-4D97-AF65-F5344CB8AC3E}">
        <p14:creationId xmlns:p14="http://schemas.microsoft.com/office/powerpoint/2010/main" val="42593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18A137-9BB3-0661-5C74-AD2DF7D05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8153400" cy="39655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17,000 students enrolled in sustainability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Sustainability Solutions Post-doctoral Fellowship program launching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Sustainability seed grants through Office of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25MW solar agreement with LADWP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Provides 25% of USC electricity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/>
              <a:t>Reduces USC emissions by about 20%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/>
              <a:t>Will make renewable energy sources more accessible and affordable for residents and businesses surrounding USC’s campuses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Single-use plastic bottle elimination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AASHE STARS Silver 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Sustainable Design and Construction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Athletics three-time champions of PAC-12 Zero Waste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Country’s first campus “green zone” – certified by American Zone Alliance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95ADEA-FE04-022B-D65E-83746FF1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50" y="702424"/>
            <a:ext cx="9811750" cy="677108"/>
          </a:xfrm>
        </p:spPr>
        <p:txBody>
          <a:bodyPr/>
          <a:lstStyle/>
          <a:p>
            <a:r>
              <a:rPr lang="en-US" dirty="0"/>
              <a:t>Assignment: earth recent achievements</a:t>
            </a:r>
            <a:br>
              <a:rPr lang="en-US" sz="2400" dirty="0"/>
            </a:br>
            <a:endParaRPr lang="en-US" dirty="0"/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20987CD5-5543-7C58-C07F-55FD3B98B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17" t="10969" r="36262" b="51110"/>
          <a:stretch/>
        </p:blipFill>
        <p:spPr>
          <a:xfrm>
            <a:off x="9296400" y="609600"/>
            <a:ext cx="2362200" cy="57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95ADEA-FE04-022B-D65E-83746FF1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899AD48-DC4C-6156-4AF2-0A475D0B0EE7}"/>
              </a:ext>
            </a:extLst>
          </p:cNvPr>
          <p:cNvSpPr txBox="1">
            <a:spLocks/>
          </p:cNvSpPr>
          <p:nvPr/>
        </p:nvSpPr>
        <p:spPr>
          <a:xfrm>
            <a:off x="3168534" y="5410200"/>
            <a:ext cx="5823065" cy="381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400" u="sng" dirty="0"/>
              <a:t>Sustainability.usc.edu</a:t>
            </a:r>
          </a:p>
        </p:txBody>
      </p:sp>
    </p:spTree>
    <p:extLst>
      <p:ext uri="{BB962C8B-B14F-4D97-AF65-F5344CB8AC3E}">
        <p14:creationId xmlns:p14="http://schemas.microsoft.com/office/powerpoint/2010/main" val="280631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95ADEA-FE04-022B-D65E-83746FF1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899AD48-DC4C-6156-4AF2-0A475D0B0EE7}"/>
              </a:ext>
            </a:extLst>
          </p:cNvPr>
          <p:cNvSpPr txBox="1">
            <a:spLocks/>
          </p:cNvSpPr>
          <p:nvPr/>
        </p:nvSpPr>
        <p:spPr>
          <a:xfrm>
            <a:off x="3168534" y="5410200"/>
            <a:ext cx="5823065" cy="381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400" u="sng" dirty="0"/>
              <a:t>Sustainability.usc.edu</a:t>
            </a:r>
          </a:p>
        </p:txBody>
      </p:sp>
    </p:spTree>
    <p:extLst>
      <p:ext uri="{BB962C8B-B14F-4D97-AF65-F5344CB8AC3E}">
        <p14:creationId xmlns:p14="http://schemas.microsoft.com/office/powerpoint/2010/main" val="22708860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EMPLATELASTEDITED" val="2020-03-05 10:17 PM"/>
  <p:tag name="THINKCELLPRESENTATIONDONOTDELETE" val="&lt;?xml version=&quot;1.0&quot; encoding=&quot;UTF-16&quot; standalone=&quot;yes&quot;?&gt;&lt;root reqver=&quot;25060&quot;&gt;&lt;version val=&quot;2824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MTBTACCENT" val="Accent1ColorBoldText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White">
  <a:themeElements>
    <a:clrScheme name="Custom 3">
      <a:dk1>
        <a:srgbClr val="333333"/>
      </a:dk1>
      <a:lt1>
        <a:srgbClr val="FFFFFF"/>
      </a:lt1>
      <a:dk2>
        <a:srgbClr val="FFFFFF"/>
      </a:dk2>
      <a:lt2>
        <a:srgbClr val="D1D1D1"/>
      </a:lt2>
      <a:accent1>
        <a:srgbClr val="A22424"/>
      </a:accent1>
      <a:accent2>
        <a:srgbClr val="8E8E8E"/>
      </a:accent2>
      <a:accent3>
        <a:srgbClr val="540000"/>
      </a:accent3>
      <a:accent4>
        <a:srgbClr val="D1D1D1"/>
      </a:accent4>
      <a:accent5>
        <a:srgbClr val="C02222"/>
      </a:accent5>
      <a:accent6>
        <a:srgbClr val="FFC000"/>
      </a:accent6>
      <a:hlink>
        <a:srgbClr val="000099"/>
      </a:hlink>
      <a:folHlink>
        <a:srgbClr val="660066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333333"/>
        </a:dk1>
        <a:lt1>
          <a:srgbClr val="FFFFFF"/>
        </a:lt1>
        <a:dk2>
          <a:srgbClr val="FFFFFF"/>
        </a:dk2>
        <a:lt2>
          <a:srgbClr val="EFBCB3"/>
        </a:lt2>
        <a:accent1>
          <a:srgbClr val="A22424"/>
        </a:accent1>
        <a:accent2>
          <a:srgbClr val="D2452E"/>
        </a:accent2>
        <a:accent3>
          <a:srgbClr val="540000"/>
        </a:accent3>
        <a:accent4>
          <a:srgbClr val="D1D1D1"/>
        </a:accent4>
        <a:accent5>
          <a:srgbClr val="8E8E8E"/>
        </a:accent5>
        <a:accent6>
          <a:srgbClr val="FFC000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SV0942_template_v2.potx" id="{C4D3070D-B9C1-4F0B-A63A-F960612DE9CF}" vid="{F998C308-FAC4-4A5C-AB06-BA0FA07730E8}"/>
    </a:ext>
  </a:extLst>
</a:theme>
</file>

<file path=ppt/theme/theme4.xml><?xml version="1.0" encoding="utf-8"?>
<a:theme xmlns:a="http://schemas.openxmlformats.org/drawingml/2006/main" name="White">
  <a:themeElements>
    <a:clrScheme name="Custom 3">
      <a:dk1>
        <a:srgbClr val="333333"/>
      </a:dk1>
      <a:lt1>
        <a:srgbClr val="FFFFFF"/>
      </a:lt1>
      <a:dk2>
        <a:srgbClr val="FFFFFF"/>
      </a:dk2>
      <a:lt2>
        <a:srgbClr val="D1D1D1"/>
      </a:lt2>
      <a:accent1>
        <a:srgbClr val="A22424"/>
      </a:accent1>
      <a:accent2>
        <a:srgbClr val="8E8E8E"/>
      </a:accent2>
      <a:accent3>
        <a:srgbClr val="540000"/>
      </a:accent3>
      <a:accent4>
        <a:srgbClr val="D1D1D1"/>
      </a:accent4>
      <a:accent5>
        <a:srgbClr val="C02222"/>
      </a:accent5>
      <a:accent6>
        <a:srgbClr val="FFC000"/>
      </a:accent6>
      <a:hlink>
        <a:srgbClr val="000099"/>
      </a:hlink>
      <a:folHlink>
        <a:srgbClr val="660066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333333"/>
        </a:dk1>
        <a:lt1>
          <a:srgbClr val="FFFFFF"/>
        </a:lt1>
        <a:dk2>
          <a:srgbClr val="FFFFFF"/>
        </a:dk2>
        <a:lt2>
          <a:srgbClr val="EFBCB3"/>
        </a:lt2>
        <a:accent1>
          <a:srgbClr val="A22424"/>
        </a:accent1>
        <a:accent2>
          <a:srgbClr val="D2452E"/>
        </a:accent2>
        <a:accent3>
          <a:srgbClr val="540000"/>
        </a:accent3>
        <a:accent4>
          <a:srgbClr val="D1D1D1"/>
        </a:accent4>
        <a:accent5>
          <a:srgbClr val="8E8E8E"/>
        </a:accent5>
        <a:accent6>
          <a:srgbClr val="FFC000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SV0942_template_v2.potx" id="{C4D3070D-B9C1-4F0B-A63A-F960612DE9CF}" vid="{F998C308-FAC4-4A5C-AB06-BA0FA07730E8}"/>
    </a:ext>
  </a:extLst>
</a:theme>
</file>

<file path=ppt/theme/theme5.xml><?xml version="1.0" encoding="utf-8"?>
<a:theme xmlns:a="http://schemas.openxmlformats.org/drawingml/2006/main" name="1_White">
  <a:themeElements>
    <a:clrScheme name="Custom 3">
      <a:dk1>
        <a:srgbClr val="333333"/>
      </a:dk1>
      <a:lt1>
        <a:srgbClr val="FFFFFF"/>
      </a:lt1>
      <a:dk2>
        <a:srgbClr val="FFFFFF"/>
      </a:dk2>
      <a:lt2>
        <a:srgbClr val="D1D1D1"/>
      </a:lt2>
      <a:accent1>
        <a:srgbClr val="A22424"/>
      </a:accent1>
      <a:accent2>
        <a:srgbClr val="8E8E8E"/>
      </a:accent2>
      <a:accent3>
        <a:srgbClr val="540000"/>
      </a:accent3>
      <a:accent4>
        <a:srgbClr val="D1D1D1"/>
      </a:accent4>
      <a:accent5>
        <a:srgbClr val="C02222"/>
      </a:accent5>
      <a:accent6>
        <a:srgbClr val="FFC000"/>
      </a:accent6>
      <a:hlink>
        <a:srgbClr val="000099"/>
      </a:hlink>
      <a:folHlink>
        <a:srgbClr val="660066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333333"/>
        </a:dk1>
        <a:lt1>
          <a:srgbClr val="FFFFFF"/>
        </a:lt1>
        <a:dk2>
          <a:srgbClr val="FFFFFF"/>
        </a:dk2>
        <a:lt2>
          <a:srgbClr val="EFBCB3"/>
        </a:lt2>
        <a:accent1>
          <a:srgbClr val="A22424"/>
        </a:accent1>
        <a:accent2>
          <a:srgbClr val="D2452E"/>
        </a:accent2>
        <a:accent3>
          <a:srgbClr val="540000"/>
        </a:accent3>
        <a:accent4>
          <a:srgbClr val="D1D1D1"/>
        </a:accent4>
        <a:accent5>
          <a:srgbClr val="8E8E8E"/>
        </a:accent5>
        <a:accent6>
          <a:srgbClr val="FFC000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SV0942_template_v2.potx" id="{C4D3070D-B9C1-4F0B-A63A-F960612DE9CF}" vid="{F998C308-FAC4-4A5C-AB06-BA0FA07730E8}"/>
    </a:ext>
  </a:extLst>
</a:theme>
</file>

<file path=ppt/theme/theme6.xml><?xml version="1.0" encoding="utf-8"?>
<a:theme xmlns:a="http://schemas.openxmlformats.org/drawingml/2006/main" name="2_White">
  <a:themeElements>
    <a:clrScheme name="Custom 3">
      <a:dk1>
        <a:srgbClr val="333333"/>
      </a:dk1>
      <a:lt1>
        <a:srgbClr val="FFFFFF"/>
      </a:lt1>
      <a:dk2>
        <a:srgbClr val="FFFFFF"/>
      </a:dk2>
      <a:lt2>
        <a:srgbClr val="D1D1D1"/>
      </a:lt2>
      <a:accent1>
        <a:srgbClr val="A22424"/>
      </a:accent1>
      <a:accent2>
        <a:srgbClr val="8E8E8E"/>
      </a:accent2>
      <a:accent3>
        <a:srgbClr val="540000"/>
      </a:accent3>
      <a:accent4>
        <a:srgbClr val="D1D1D1"/>
      </a:accent4>
      <a:accent5>
        <a:srgbClr val="C02222"/>
      </a:accent5>
      <a:accent6>
        <a:srgbClr val="FFC000"/>
      </a:accent6>
      <a:hlink>
        <a:srgbClr val="000099"/>
      </a:hlink>
      <a:folHlink>
        <a:srgbClr val="660066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333333"/>
        </a:dk1>
        <a:lt1>
          <a:srgbClr val="FFFFFF"/>
        </a:lt1>
        <a:dk2>
          <a:srgbClr val="FFFFFF"/>
        </a:dk2>
        <a:lt2>
          <a:srgbClr val="EFBCB3"/>
        </a:lt2>
        <a:accent1>
          <a:srgbClr val="A22424"/>
        </a:accent1>
        <a:accent2>
          <a:srgbClr val="D2452E"/>
        </a:accent2>
        <a:accent3>
          <a:srgbClr val="540000"/>
        </a:accent3>
        <a:accent4>
          <a:srgbClr val="D1D1D1"/>
        </a:accent4>
        <a:accent5>
          <a:srgbClr val="8E8E8E"/>
        </a:accent5>
        <a:accent6>
          <a:srgbClr val="FFC000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SV0942_template_v2.potx" id="{C4D3070D-B9C1-4F0B-A63A-F960612DE9CF}" vid="{F998C308-FAC4-4A5C-AB06-BA0FA07730E8}"/>
    </a:ext>
  </a:extLst>
</a:theme>
</file>

<file path=ppt/theme/theme7.xml><?xml version="1.0" encoding="utf-8"?>
<a:theme xmlns:a="http://schemas.openxmlformats.org/drawingml/2006/main" name="3_White">
  <a:themeElements>
    <a:clrScheme name="Custom 3">
      <a:dk1>
        <a:srgbClr val="333333"/>
      </a:dk1>
      <a:lt1>
        <a:srgbClr val="FFFFFF"/>
      </a:lt1>
      <a:dk2>
        <a:srgbClr val="FFFFFF"/>
      </a:dk2>
      <a:lt2>
        <a:srgbClr val="D1D1D1"/>
      </a:lt2>
      <a:accent1>
        <a:srgbClr val="A22424"/>
      </a:accent1>
      <a:accent2>
        <a:srgbClr val="8E8E8E"/>
      </a:accent2>
      <a:accent3>
        <a:srgbClr val="540000"/>
      </a:accent3>
      <a:accent4>
        <a:srgbClr val="D1D1D1"/>
      </a:accent4>
      <a:accent5>
        <a:srgbClr val="C02222"/>
      </a:accent5>
      <a:accent6>
        <a:srgbClr val="FFC000"/>
      </a:accent6>
      <a:hlink>
        <a:srgbClr val="000099"/>
      </a:hlink>
      <a:folHlink>
        <a:srgbClr val="660066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333333"/>
        </a:dk1>
        <a:lt1>
          <a:srgbClr val="FFFFFF"/>
        </a:lt1>
        <a:dk2>
          <a:srgbClr val="FFFFFF"/>
        </a:dk2>
        <a:lt2>
          <a:srgbClr val="EFBCB3"/>
        </a:lt2>
        <a:accent1>
          <a:srgbClr val="A22424"/>
        </a:accent1>
        <a:accent2>
          <a:srgbClr val="D2452E"/>
        </a:accent2>
        <a:accent3>
          <a:srgbClr val="540000"/>
        </a:accent3>
        <a:accent4>
          <a:srgbClr val="D1D1D1"/>
        </a:accent4>
        <a:accent5>
          <a:srgbClr val="8E8E8E"/>
        </a:accent5>
        <a:accent6>
          <a:srgbClr val="FFC000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SV0942_template_v2.potx" id="{C4D3070D-B9C1-4F0B-A63A-F960612DE9CF}" vid="{F998C308-FAC4-4A5C-AB06-BA0FA07730E8}"/>
    </a:ext>
  </a:extLst>
</a:theme>
</file>

<file path=ppt/theme/theme8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SV0942_template_v2</Template>
  <TotalTime>22793</TotalTime>
  <Words>569</Words>
  <Application>Microsoft Office PowerPoint</Application>
  <PresentationFormat>Widescreen</PresentationFormat>
  <Paragraphs>67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 Light</vt:lpstr>
      <vt:lpstr>Arial Black</vt:lpstr>
      <vt:lpstr>Calibri</vt:lpstr>
      <vt:lpstr>Wingdings</vt:lpstr>
      <vt:lpstr>Segoe UI</vt:lpstr>
      <vt:lpstr>Custom Design</vt:lpstr>
      <vt:lpstr>1_Custom Design</vt:lpstr>
      <vt:lpstr>4_White</vt:lpstr>
      <vt:lpstr>White</vt:lpstr>
      <vt:lpstr>1_White</vt:lpstr>
      <vt:lpstr>2_White</vt:lpstr>
      <vt:lpstr>3_White</vt:lpstr>
      <vt:lpstr>think-cell Slide</vt:lpstr>
      <vt:lpstr>Introducing Assignment: Earth</vt:lpstr>
      <vt:lpstr>Assignment: earth</vt:lpstr>
      <vt:lpstr>Why everyone is needed </vt:lpstr>
      <vt:lpstr>Assignment: earth</vt:lpstr>
      <vt:lpstr>Assignment: earth key goals </vt:lpstr>
      <vt:lpstr>Assignment: earth and you </vt:lpstr>
      <vt:lpstr>Assignment: earth recent achievements </vt:lpstr>
      <vt:lpstr>Thank you!</vt:lpstr>
      <vt:lpstr>Backup</vt:lpstr>
      <vt:lpstr>Research Focus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Flagship Initiatives: Institute for AI &amp; Medicine</dc:title>
  <dc:subject/>
  <dc:creator>Emily Lurie</dc:creator>
  <cp:keywords/>
  <dc:description/>
  <cp:lastModifiedBy>Mick Dalrymple</cp:lastModifiedBy>
  <cp:revision>737</cp:revision>
  <cp:lastPrinted>2018-10-30T20:37:12Z</cp:lastPrinted>
  <dcterms:created xsi:type="dcterms:W3CDTF">2020-05-18T20:44:01Z</dcterms:created>
  <dcterms:modified xsi:type="dcterms:W3CDTF">2022-10-19T05:37:22Z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1628964</vt:lpwstr>
  </property>
  <property fmtid="{D5CDD505-2E9C-101B-9397-08002B2CF9AE}" pid="3" name="NXPowerLiteSettings">
    <vt:lpwstr>C9000A38044001</vt:lpwstr>
  </property>
  <property fmtid="{D5CDD505-2E9C-101B-9397-08002B2CF9AE}" pid="4" name="NXPowerLiteVersion">
    <vt:lpwstr>D7.1.14</vt:lpwstr>
  </property>
  <property fmtid="{D5CDD505-2E9C-101B-9397-08002B2CF9AE}" pid="5" name="PPT">
    <vt:lpwstr>Hello</vt:lpwstr>
  </property>
  <property fmtid="{D5CDD505-2E9C-101B-9397-08002B2CF9AE}" pid="6" name="TemplateVersion">
    <vt:lpwstr>4</vt:lpwstr>
  </property>
  <property fmtid="{D5CDD505-2E9C-101B-9397-08002B2CF9AE}" pid="7" name="TemplateLastEdited">
    <vt:lpwstr>2020-03-05 10:17 PM</vt:lpwstr>
  </property>
  <property fmtid="{D5CDD505-2E9C-101B-9397-08002B2CF9AE}" pid="8" name="TemplateCreated">
    <vt:lpwstr>2019-02-27 01:18 PM</vt:lpwstr>
  </property>
</Properties>
</file>