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6" r:id="rId4"/>
    <p:sldId id="260" r:id="rId5"/>
    <p:sldId id="258" r:id="rId6"/>
    <p:sldId id="259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A20000"/>
    <a:srgbClr val="800000"/>
    <a:srgbClr val="A50021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E7E66-4AA4-4DE6-A440-1C674235C80A}" v="15" dt="2022-05-11T07:01:19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6855" autoAdjust="0"/>
  </p:normalViewPr>
  <p:slideViewPr>
    <p:cSldViewPr snapToGrid="0">
      <p:cViewPr varScale="1">
        <p:scale>
          <a:sx n="116" d="100"/>
          <a:sy n="116" d="100"/>
        </p:scale>
        <p:origin x="110" y="2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60" y="1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on Brooks" userId="b0cd601b44529dd2" providerId="LiveId" clId="{F30E7E66-4AA4-4DE6-A440-1C674235C80A}"/>
    <pc:docChg chg="undo custSel modSld addMainMaster modMainMaster">
      <pc:chgData name="Devon Brooks" userId="b0cd601b44529dd2" providerId="LiveId" clId="{F30E7E66-4AA4-4DE6-A440-1C674235C80A}" dt="2022-05-11T07:02:41.478" v="157" actId="14100"/>
      <pc:docMkLst>
        <pc:docMk/>
      </pc:docMkLst>
      <pc:sldChg chg="modSp mod modClrScheme chgLayout">
        <pc:chgData name="Devon Brooks" userId="b0cd601b44529dd2" providerId="LiveId" clId="{F30E7E66-4AA4-4DE6-A440-1C674235C80A}" dt="2022-05-11T07:02:41.478" v="157" actId="14100"/>
        <pc:sldMkLst>
          <pc:docMk/>
          <pc:sldMk cId="1139081086" sldId="257"/>
        </pc:sldMkLst>
        <pc:spChg chg="mod ord">
          <ac:chgData name="Devon Brooks" userId="b0cd601b44529dd2" providerId="LiveId" clId="{F30E7E66-4AA4-4DE6-A440-1C674235C80A}" dt="2022-05-11T07:02:27.615" v="154" actId="700"/>
          <ac:spMkLst>
            <pc:docMk/>
            <pc:sldMk cId="1139081086" sldId="257"/>
            <ac:spMk id="5" creationId="{A62BEA76-C283-492F-A48B-AC4B5E29A364}"/>
          </ac:spMkLst>
        </pc:spChg>
        <pc:spChg chg="mod">
          <ac:chgData name="Devon Brooks" userId="b0cd601b44529dd2" providerId="LiveId" clId="{F30E7E66-4AA4-4DE6-A440-1C674235C80A}" dt="2022-05-11T07:02:41.478" v="157" actId="14100"/>
          <ac:spMkLst>
            <pc:docMk/>
            <pc:sldMk cId="1139081086" sldId="257"/>
            <ac:spMk id="6" creationId="{4BFD2334-67FD-427C-B53D-B06254452427}"/>
          </ac:spMkLst>
        </pc:spChg>
      </pc:sldChg>
      <pc:sldChg chg="modSp mod">
        <pc:chgData name="Devon Brooks" userId="b0cd601b44529dd2" providerId="LiveId" clId="{F30E7E66-4AA4-4DE6-A440-1C674235C80A}" dt="2022-05-11T06:53:34.405" v="137" actId="207"/>
        <pc:sldMkLst>
          <pc:docMk/>
          <pc:sldMk cId="3942019000" sldId="258"/>
        </pc:sldMkLst>
        <pc:spChg chg="mod">
          <ac:chgData name="Devon Brooks" userId="b0cd601b44529dd2" providerId="LiveId" clId="{F30E7E66-4AA4-4DE6-A440-1C674235C80A}" dt="2022-05-11T06:25:28.880" v="13" actId="207"/>
          <ac:spMkLst>
            <pc:docMk/>
            <pc:sldMk cId="3942019000" sldId="258"/>
            <ac:spMk id="33" creationId="{F93FDE8A-6A73-46B8-BB3D-2F8A0FBEDD6A}"/>
          </ac:spMkLst>
        </pc:spChg>
        <pc:spChg chg="mod">
          <ac:chgData name="Devon Brooks" userId="b0cd601b44529dd2" providerId="LiveId" clId="{F30E7E66-4AA4-4DE6-A440-1C674235C80A}" dt="2022-05-11T06:53:34.405" v="137" actId="207"/>
          <ac:spMkLst>
            <pc:docMk/>
            <pc:sldMk cId="3942019000" sldId="258"/>
            <ac:spMk id="40" creationId="{8BB56887-D0D5-4F0C-9E19-7247EB83C8B7}"/>
          </ac:spMkLst>
        </pc:spChg>
      </pc:sldChg>
      <pc:sldChg chg="modSp mod">
        <pc:chgData name="Devon Brooks" userId="b0cd601b44529dd2" providerId="LiveId" clId="{F30E7E66-4AA4-4DE6-A440-1C674235C80A}" dt="2022-05-11T06:54:39.593" v="143" actId="207"/>
        <pc:sldMkLst>
          <pc:docMk/>
          <pc:sldMk cId="3973663413" sldId="259"/>
        </pc:sldMkLst>
        <pc:spChg chg="mod">
          <ac:chgData name="Devon Brooks" userId="b0cd601b44529dd2" providerId="LiveId" clId="{F30E7E66-4AA4-4DE6-A440-1C674235C80A}" dt="2022-05-11T06:30:51.838" v="114" actId="20577"/>
          <ac:spMkLst>
            <pc:docMk/>
            <pc:sldMk cId="3973663413" sldId="259"/>
            <ac:spMk id="33" creationId="{F93FDE8A-6A73-46B8-BB3D-2F8A0FBEDD6A}"/>
          </ac:spMkLst>
        </pc:spChg>
        <pc:spChg chg="mod">
          <ac:chgData name="Devon Brooks" userId="b0cd601b44529dd2" providerId="LiveId" clId="{F30E7E66-4AA4-4DE6-A440-1C674235C80A}" dt="2022-05-11T06:54:39.593" v="143" actId="207"/>
          <ac:spMkLst>
            <pc:docMk/>
            <pc:sldMk cId="3973663413" sldId="259"/>
            <ac:spMk id="41" creationId="{8D7C88D8-5509-4514-925A-9CE148E5CBD6}"/>
          </ac:spMkLst>
        </pc:spChg>
        <pc:spChg chg="mod">
          <ac:chgData name="Devon Brooks" userId="b0cd601b44529dd2" providerId="LiveId" clId="{F30E7E66-4AA4-4DE6-A440-1C674235C80A}" dt="2022-05-11T06:54:17.514" v="141" actId="207"/>
          <ac:spMkLst>
            <pc:docMk/>
            <pc:sldMk cId="3973663413" sldId="259"/>
            <ac:spMk id="42" creationId="{7275593D-F75E-4426-AE3E-2CDEFD228D25}"/>
          </ac:spMkLst>
        </pc:spChg>
        <pc:grpChg chg="mod">
          <ac:chgData name="Devon Brooks" userId="b0cd601b44529dd2" providerId="LiveId" clId="{F30E7E66-4AA4-4DE6-A440-1C674235C80A}" dt="2022-05-11T06:54:09.538" v="140" actId="207"/>
          <ac:grpSpMkLst>
            <pc:docMk/>
            <pc:sldMk cId="3973663413" sldId="259"/>
            <ac:grpSpMk id="40" creationId="{28FAF094-D087-493F-8DF9-A486C2D6BBAA}"/>
          </ac:grpSpMkLst>
        </pc:grpChg>
      </pc:sldChg>
      <pc:sldChg chg="modSp mod setBg">
        <pc:chgData name="Devon Brooks" userId="b0cd601b44529dd2" providerId="LiveId" clId="{F30E7E66-4AA4-4DE6-A440-1C674235C80A}" dt="2022-05-11T06:52:50.581" v="136" actId="207"/>
        <pc:sldMkLst>
          <pc:docMk/>
          <pc:sldMk cId="1403353493" sldId="260"/>
        </pc:sldMkLst>
        <pc:spChg chg="mod">
          <ac:chgData name="Devon Brooks" userId="b0cd601b44529dd2" providerId="LiveId" clId="{F30E7E66-4AA4-4DE6-A440-1C674235C80A}" dt="2022-05-11T06:52:50.581" v="136" actId="207"/>
          <ac:spMkLst>
            <pc:docMk/>
            <pc:sldMk cId="1403353493" sldId="260"/>
            <ac:spMk id="45" creationId="{DAAE4CDD-124C-4DCF-9584-B6033B545DD5}"/>
          </ac:spMkLst>
        </pc:spChg>
      </pc:sldChg>
      <pc:sldChg chg="modSp mod">
        <pc:chgData name="Devon Brooks" userId="b0cd601b44529dd2" providerId="LiveId" clId="{F30E7E66-4AA4-4DE6-A440-1C674235C80A}" dt="2022-05-11T06:55:13.048" v="145" actId="207"/>
        <pc:sldMkLst>
          <pc:docMk/>
          <pc:sldMk cId="3386385002" sldId="261"/>
        </pc:sldMkLst>
        <pc:spChg chg="mod">
          <ac:chgData name="Devon Brooks" userId="b0cd601b44529dd2" providerId="LiveId" clId="{F30E7E66-4AA4-4DE6-A440-1C674235C80A}" dt="2022-05-11T06:53:53.598" v="139" actId="207"/>
          <ac:spMkLst>
            <pc:docMk/>
            <pc:sldMk cId="3386385002" sldId="261"/>
            <ac:spMk id="40" creationId="{B10BB131-AC8E-4A8E-A5D1-36260F720C3B}"/>
          </ac:spMkLst>
        </pc:spChg>
        <pc:spChg chg="mod">
          <ac:chgData name="Devon Brooks" userId="b0cd601b44529dd2" providerId="LiveId" clId="{F30E7E66-4AA4-4DE6-A440-1C674235C80A}" dt="2022-05-11T06:55:13.048" v="145" actId="207"/>
          <ac:spMkLst>
            <pc:docMk/>
            <pc:sldMk cId="3386385002" sldId="261"/>
            <ac:spMk id="44" creationId="{FA23A907-97FB-4A8F-880A-DD77401C4296}"/>
          </ac:spMkLst>
        </pc:spChg>
      </pc:sldChg>
      <pc:sldChg chg="addSp delSp modSp mod">
        <pc:chgData name="Devon Brooks" userId="b0cd601b44529dd2" providerId="LiveId" clId="{F30E7E66-4AA4-4DE6-A440-1C674235C80A}" dt="2022-05-11T06:55:05.384" v="144" actId="207"/>
        <pc:sldMkLst>
          <pc:docMk/>
          <pc:sldMk cId="3221288695" sldId="262"/>
        </pc:sldMkLst>
        <pc:spChg chg="mod">
          <ac:chgData name="Devon Brooks" userId="b0cd601b44529dd2" providerId="LiveId" clId="{F30E7E66-4AA4-4DE6-A440-1C674235C80A}" dt="2022-05-11T06:27:40.852" v="77" actId="1037"/>
          <ac:spMkLst>
            <pc:docMk/>
            <pc:sldMk cId="3221288695" sldId="262"/>
            <ac:spMk id="4" creationId="{0260C4F6-A0F3-4D98-9A29-6D463E1C5A20}"/>
          </ac:spMkLst>
        </pc:spChg>
        <pc:spChg chg="add del">
          <ac:chgData name="Devon Brooks" userId="b0cd601b44529dd2" providerId="LiveId" clId="{F30E7E66-4AA4-4DE6-A440-1C674235C80A}" dt="2022-05-11T06:45:22.773" v="126" actId="26606"/>
          <ac:spMkLst>
            <pc:docMk/>
            <pc:sldMk cId="3221288695" sldId="262"/>
            <ac:spMk id="33" creationId="{F93FDE8A-6A73-46B8-BB3D-2F8A0FBEDD6A}"/>
          </ac:spMkLst>
        </pc:spChg>
        <pc:spChg chg="mod">
          <ac:chgData name="Devon Brooks" userId="b0cd601b44529dd2" providerId="LiveId" clId="{F30E7E66-4AA4-4DE6-A440-1C674235C80A}" dt="2022-05-11T06:53:49.246" v="138" actId="207"/>
          <ac:spMkLst>
            <pc:docMk/>
            <pc:sldMk cId="3221288695" sldId="262"/>
            <ac:spMk id="40" creationId="{B10BB131-AC8E-4A8E-A5D1-36260F720C3B}"/>
          </ac:spMkLst>
        </pc:spChg>
        <pc:spChg chg="mod">
          <ac:chgData name="Devon Brooks" userId="b0cd601b44529dd2" providerId="LiveId" clId="{F30E7E66-4AA4-4DE6-A440-1C674235C80A}" dt="2022-05-11T06:55:05.384" v="144" actId="207"/>
          <ac:spMkLst>
            <pc:docMk/>
            <pc:sldMk cId="3221288695" sldId="262"/>
            <ac:spMk id="44" creationId="{FA23A907-97FB-4A8F-880A-DD77401C4296}"/>
          </ac:spMkLst>
        </pc:spChg>
        <pc:graphicFrameChg chg="add del">
          <ac:chgData name="Devon Brooks" userId="b0cd601b44529dd2" providerId="LiveId" clId="{F30E7E66-4AA4-4DE6-A440-1C674235C80A}" dt="2022-05-11T06:45:22.773" v="126" actId="26606"/>
          <ac:graphicFrameMkLst>
            <pc:docMk/>
            <pc:sldMk cId="3221288695" sldId="262"/>
            <ac:graphicFrameMk id="46" creationId="{CA2D2DA3-1201-3EB0-EF9A-8155A8C23C84}"/>
          </ac:graphicFrameMkLst>
        </pc:graphicFrameChg>
      </pc:sldChg>
      <pc:sldChg chg="modSp mod">
        <pc:chgData name="Devon Brooks" userId="b0cd601b44529dd2" providerId="LiveId" clId="{F30E7E66-4AA4-4DE6-A440-1C674235C80A}" dt="2022-05-11T06:54:28.306" v="142" actId="207"/>
        <pc:sldMkLst>
          <pc:docMk/>
          <pc:sldMk cId="2358396391" sldId="263"/>
        </pc:sldMkLst>
        <pc:spChg chg="mod">
          <ac:chgData name="Devon Brooks" userId="b0cd601b44529dd2" providerId="LiveId" clId="{F30E7E66-4AA4-4DE6-A440-1C674235C80A}" dt="2022-05-11T06:26:56.929" v="47" actId="20577"/>
          <ac:spMkLst>
            <pc:docMk/>
            <pc:sldMk cId="2358396391" sldId="263"/>
            <ac:spMk id="33" creationId="{F93FDE8A-6A73-46B8-BB3D-2F8A0FBEDD6A}"/>
          </ac:spMkLst>
        </pc:spChg>
        <pc:spChg chg="mod">
          <ac:chgData name="Devon Brooks" userId="b0cd601b44529dd2" providerId="LiveId" clId="{F30E7E66-4AA4-4DE6-A440-1C674235C80A}" dt="2022-05-11T06:54:28.306" v="142" actId="207"/>
          <ac:spMkLst>
            <pc:docMk/>
            <pc:sldMk cId="2358396391" sldId="263"/>
            <ac:spMk id="42" creationId="{7275593D-F75E-4426-AE3E-2CDEFD228D25}"/>
          </ac:spMkLst>
        </pc:spChg>
      </pc:sldChg>
      <pc:sldMasterChg chg="add mod addSldLayout modSldLayout">
        <pc:chgData name="Devon Brooks" userId="b0cd601b44529dd2" providerId="LiveId" clId="{F30E7E66-4AA4-4DE6-A440-1C674235C80A}" dt="2022-05-11T07:01:19.001" v="151"/>
        <pc:sldMasterMkLst>
          <pc:docMk/>
          <pc:sldMasterMk cId="1490661379" sldId="2147483672"/>
        </pc:sldMasterMkLst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57888427" sldId="2147483673"/>
          </pc:sldLayoutMkLst>
        </pc:sldLayoutChg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1250475347" sldId="2147483674"/>
          </pc:sldLayoutMkLst>
        </pc:sldLayoutChg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2816321139" sldId="2147483675"/>
          </pc:sldLayoutMkLst>
        </pc:sldLayoutChg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437573242" sldId="2147483676"/>
          </pc:sldLayoutMkLst>
        </pc:sldLayoutChg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1196639154" sldId="2147483677"/>
          </pc:sldLayoutMkLst>
        </pc:sldLayoutChg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3071051118" sldId="2147483678"/>
          </pc:sldLayoutMkLst>
        </pc:sldLayoutChg>
        <pc:sldLayoutChg chg="addSp modSp add mod replId">
          <pc:chgData name="Devon Brooks" userId="b0cd601b44529dd2" providerId="LiveId" clId="{F30E7E66-4AA4-4DE6-A440-1C674235C80A}" dt="2022-05-11T07:00:53.070" v="148"/>
          <pc:sldLayoutMkLst>
            <pc:docMk/>
            <pc:sldMasterMk cId="1490661379" sldId="2147483672"/>
            <pc:sldLayoutMk cId="2661766004" sldId="2147483679"/>
          </pc:sldLayoutMkLst>
          <pc:spChg chg="add mod">
            <ac:chgData name="Devon Brooks" userId="b0cd601b44529dd2" providerId="LiveId" clId="{F30E7E66-4AA4-4DE6-A440-1C674235C80A}" dt="2022-05-11T07:00:53.070" v="148"/>
            <ac:spMkLst>
              <pc:docMk/>
              <pc:sldMasterMk cId="1490661379" sldId="2147483672"/>
              <pc:sldLayoutMk cId="2661766004" sldId="2147483679"/>
              <ac:spMk id="6" creationId="{3D2067F1-6FDA-44D1-9AB8-BB40B2079163}"/>
            </ac:spMkLst>
          </pc:spChg>
          <pc:picChg chg="add mod">
            <ac:chgData name="Devon Brooks" userId="b0cd601b44529dd2" providerId="LiveId" clId="{F30E7E66-4AA4-4DE6-A440-1C674235C80A}" dt="2022-05-11T07:00:38.704" v="147"/>
            <ac:picMkLst>
              <pc:docMk/>
              <pc:sldMasterMk cId="1490661379" sldId="2147483672"/>
              <pc:sldLayoutMk cId="2661766004" sldId="2147483679"/>
              <ac:picMk id="5" creationId="{D74CBD7D-788B-4CDB-949A-59F8B0FB2F71}"/>
            </ac:picMkLst>
          </pc:picChg>
        </pc:sldLayoutChg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44691132" sldId="2147483680"/>
          </pc:sldLayoutMkLst>
        </pc:sldLayoutChg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1251476710" sldId="2147483681"/>
          </pc:sldLayoutMkLst>
        </pc:sldLayoutChg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2253590242" sldId="2147483682"/>
          </pc:sldLayoutMkLst>
        </pc:sldLayoutChg>
        <pc:sldLayoutChg chg="add mod replId">
          <pc:chgData name="Devon Brooks" userId="b0cd601b44529dd2" providerId="LiveId" clId="{F30E7E66-4AA4-4DE6-A440-1C674235C80A}" dt="2022-05-11T07:00:21.939" v="146" actId="2890"/>
          <pc:sldLayoutMkLst>
            <pc:docMk/>
            <pc:sldMasterMk cId="1490661379" sldId="2147483672"/>
            <pc:sldLayoutMk cId="853939320" sldId="2147483683"/>
          </pc:sldLayoutMkLst>
        </pc:sldLayoutChg>
        <pc:sldLayoutChg chg="addSp delSp modSp add mod modTransition">
          <pc:chgData name="Devon Brooks" userId="b0cd601b44529dd2" providerId="LiveId" clId="{F30E7E66-4AA4-4DE6-A440-1C674235C80A}" dt="2022-05-11T07:01:19.001" v="151"/>
          <pc:sldLayoutMkLst>
            <pc:docMk/>
            <pc:sldMasterMk cId="1490661379" sldId="2147483672"/>
            <pc:sldLayoutMk cId="2488554174" sldId="2147483684"/>
          </pc:sldLayoutMkLst>
          <pc:picChg chg="del">
            <ac:chgData name="Devon Brooks" userId="b0cd601b44529dd2" providerId="LiveId" clId="{F30E7E66-4AA4-4DE6-A440-1C674235C80A}" dt="2022-05-11T07:01:16.651" v="150" actId="478"/>
            <ac:picMkLst>
              <pc:docMk/>
              <pc:sldMasterMk cId="1490661379" sldId="2147483672"/>
              <pc:sldLayoutMk cId="2488554174" sldId="2147483684"/>
              <ac:picMk id="5" creationId="{D74CBD7D-788B-4CDB-949A-59F8B0FB2F71}"/>
            </ac:picMkLst>
          </pc:picChg>
          <pc:picChg chg="add mod">
            <ac:chgData name="Devon Brooks" userId="b0cd601b44529dd2" providerId="LiveId" clId="{F30E7E66-4AA4-4DE6-A440-1C674235C80A}" dt="2022-05-11T07:01:19.001" v="151"/>
            <ac:picMkLst>
              <pc:docMk/>
              <pc:sldMasterMk cId="1490661379" sldId="2147483672"/>
              <pc:sldLayoutMk cId="2488554174" sldId="2147483684"/>
              <ac:picMk id="7" creationId="{CF7DDCC5-941C-4743-B515-B18F892B3874}"/>
            </ac:picMkLst>
          </pc:picChg>
        </pc:sldLayoutChg>
      </pc:sldMasterChg>
    </pc:docChg>
  </pc:docChgLst>
  <pc:docChgLst>
    <pc:chgData name="Devon Brooks" userId="b0cd601b44529dd2" providerId="LiveId" clId="{33F7C0F9-3B01-4D5E-8E30-3661BB690E06}"/>
    <pc:docChg chg="modSld">
      <pc:chgData name="Devon Brooks" userId="b0cd601b44529dd2" providerId="LiveId" clId="{33F7C0F9-3B01-4D5E-8E30-3661BB690E06}" dt="2022-04-20T02:11:57.513" v="85" actId="20577"/>
      <pc:docMkLst>
        <pc:docMk/>
      </pc:docMkLst>
      <pc:sldChg chg="modSp mod">
        <pc:chgData name="Devon Brooks" userId="b0cd601b44529dd2" providerId="LiveId" clId="{33F7C0F9-3B01-4D5E-8E30-3661BB690E06}" dt="2022-04-20T02:08:10.201" v="33" actId="20577"/>
        <pc:sldMkLst>
          <pc:docMk/>
          <pc:sldMk cId="3973663413" sldId="259"/>
        </pc:sldMkLst>
        <pc:spChg chg="mod">
          <ac:chgData name="Devon Brooks" userId="b0cd601b44529dd2" providerId="LiveId" clId="{33F7C0F9-3B01-4D5E-8E30-3661BB690E06}" dt="2022-04-20T02:08:10.201" v="33" actId="20577"/>
          <ac:spMkLst>
            <pc:docMk/>
            <pc:sldMk cId="3973663413" sldId="259"/>
            <ac:spMk id="33" creationId="{F93FDE8A-6A73-46B8-BB3D-2F8A0FBEDD6A}"/>
          </ac:spMkLst>
        </pc:spChg>
      </pc:sldChg>
      <pc:sldChg chg="modSp mod">
        <pc:chgData name="Devon Brooks" userId="b0cd601b44529dd2" providerId="LiveId" clId="{33F7C0F9-3B01-4D5E-8E30-3661BB690E06}" dt="2022-04-20T02:11:57.513" v="85" actId="20577"/>
        <pc:sldMkLst>
          <pc:docMk/>
          <pc:sldMk cId="3386385002" sldId="261"/>
        </pc:sldMkLst>
        <pc:spChg chg="mod">
          <ac:chgData name="Devon Brooks" userId="b0cd601b44529dd2" providerId="LiveId" clId="{33F7C0F9-3B01-4D5E-8E30-3661BB690E06}" dt="2022-04-20T02:11:57.513" v="85" actId="20577"/>
          <ac:spMkLst>
            <pc:docMk/>
            <pc:sldMk cId="3386385002" sldId="261"/>
            <ac:spMk id="33" creationId="{F93FDE8A-6A73-46B8-BB3D-2F8A0FBEDD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68A25A-A9ED-434B-ADBD-29CB043228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5219C-C7E3-49F2-B273-180678D777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A9DA7-F5D7-496C-941A-FDE7709C839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9158D-4D01-420B-BF01-1AFD1E69CE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88DA6-0917-4BED-9E79-A437C6C8EE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07B55-54C3-490B-A849-131A2EA24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29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D2EBF-9179-4068-9A08-5B23555CB8F2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532BE-7645-405B-8FA3-593BAE515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8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6377-0A3B-4438-88F2-87CA10657C83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AEE0-4A42-4FE8-9457-10409AC897F4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6C4-6E51-4EB8-9951-92CCE72C8BA8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6377-0A3B-4438-88F2-87CA10657C83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122C-6A60-400B-9FD8-9AB5758EB1DE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5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3B40-EFE0-4A3E-8C60-6F64B0F4B05F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2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15C7-2F3B-4BBE-B1B8-5603261A0A94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C356-8E34-49E7-979C-5FA2229F4470}" type="datetime1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4C1-CC04-4FD6-99C7-1F34EE59DFF0}" type="datetime1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51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CAAC-7067-43F4-8F74-92CF20F450EA}" type="datetime1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CBD7D-788B-4CDB-949A-59F8B0FB2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89" y="114256"/>
            <a:ext cx="1576337" cy="511115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3D2067F1-6FDA-44D1-9AB8-BB40B2079163}"/>
              </a:ext>
            </a:extLst>
          </p:cNvPr>
          <p:cNvSpPr/>
          <p:nvPr userDrawn="1"/>
        </p:nvSpPr>
        <p:spPr>
          <a:xfrm>
            <a:off x="-16724" y="0"/>
            <a:ext cx="224942" cy="6858000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66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CAAC-7067-43F4-8F74-92CF20F450EA}" type="datetime1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3D2067F1-6FDA-44D1-9AB8-BB40B2079163}"/>
              </a:ext>
            </a:extLst>
          </p:cNvPr>
          <p:cNvSpPr/>
          <p:nvPr userDrawn="1"/>
        </p:nvSpPr>
        <p:spPr>
          <a:xfrm>
            <a:off x="-16724" y="0"/>
            <a:ext cx="224942" cy="6858000"/>
          </a:xfrm>
          <a:prstGeom prst="rect">
            <a:avLst/>
          </a:prstGeom>
          <a:solidFill>
            <a:srgbClr val="991B1E"/>
          </a:solidFill>
          <a:ln w="3175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rgbClr val="FFFFFF"/>
                </a:solidFill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7DDCC5-941C-4743-B515-B18F892B3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1851" y="156465"/>
            <a:ext cx="2118996" cy="4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5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122C-6A60-400B-9FD8-9AB5758EB1DE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C45E-D7CA-4CE1-BD90-F94C95AA91CA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9022-339C-4492-87D0-7ED3617541DD}" type="datetime1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76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AEE0-4A42-4FE8-9457-10409AC897F4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9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536C4-6E51-4EB8-9951-92CCE72C8BA8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3B40-EFE0-4A3E-8C60-6F64B0F4B05F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315C7-2F3B-4BBE-B1B8-5603261A0A94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C356-8E34-49E7-979C-5FA2229F4470}" type="datetime1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C4C1-CC04-4FD6-99C7-1F34EE59DFF0}" type="datetime1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CAAC-7067-43F4-8F74-92CF20F450EA}" type="datetime1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C45E-D7CA-4CE1-BD90-F94C95AA91CA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9022-339C-4492-87D0-7ED3617541DD}" type="datetime1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C1CE-8198-4C8F-8C76-D792F275DF00}" type="datetime1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C1CE-8198-4C8F-8C76-D792F275DF00}" type="datetime1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la.org/profile/rima-jubran-md-mph-macm" TargetMode="External"/><Relationship Id="rId13" Type="http://schemas.openxmlformats.org/officeDocument/2006/relationships/image" Target="../media/image8.png"/><Relationship Id="rId18" Type="http://schemas.openxmlformats.org/officeDocument/2006/relationships/hyperlink" Target="https://providers.keckmedicine.org/provider/Jennifer+J.+Israel/205372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hyperlink" Target="https://music.usc.edu/nick-stoubis/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s://academicsenate.usc.edu/committees/faculty-rights/" TargetMode="External"/><Relationship Id="rId16" Type="http://schemas.openxmlformats.org/officeDocument/2006/relationships/hyperlink" Target="https://cinema.usc.edu/directories/profile.cfm?id=26191&amp;did=67&amp;referer" TargetMode="External"/><Relationship Id="rId20" Type="http://schemas.openxmlformats.org/officeDocument/2006/relationships/hyperlink" Target="https://music.usc.edu/lucinda-carver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han.usc.edu/people/faculty/Ashley_Uyeshiro_Simon" TargetMode="External"/><Relationship Id="rId11" Type="http://schemas.openxmlformats.org/officeDocument/2006/relationships/image" Target="../media/image7.png"/><Relationship Id="rId24" Type="http://schemas.openxmlformats.org/officeDocument/2006/relationships/hyperlink" Target="https://viterbi.usc.edu/directory/faculty/Rowshan/Shahed" TargetMode="External"/><Relationship Id="rId5" Type="http://schemas.openxmlformats.org/officeDocument/2006/relationships/hyperlink" Target="https://dworakpeck.usc.edu/academics/faculty-directory/devon-brooks" TargetMode="Externa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hyperlink" Target="https://keck.usc.edu/faculty-search/kimberly-siegmund/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hyperlink" Target="https://dornsife.usc.edu/cf/faculty-and-staff/faculty.cfm?pid=1020016" TargetMode="External"/><Relationship Id="rId22" Type="http://schemas.openxmlformats.org/officeDocument/2006/relationships/hyperlink" Target="https://dornsife.usc.edu/cf/faculty-and-staff/faculty.cfm?pid=104336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senate.usc.edu/committees/faculty-righ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BFD2334-67FD-427C-B53D-B06254452427}"/>
              </a:ext>
            </a:extLst>
          </p:cNvPr>
          <p:cNvSpPr txBox="1">
            <a:spLocks/>
          </p:cNvSpPr>
          <p:nvPr/>
        </p:nvSpPr>
        <p:spPr>
          <a:xfrm>
            <a:off x="838199" y="828000"/>
            <a:ext cx="10515601" cy="6030000"/>
          </a:xfrm>
          <a:scene3d>
            <a:camera prst="orthographicFront">
              <a:rot lat="78610" lon="20677132" rev="21590365"/>
            </a:camera>
            <a:lightRig rig="threePt" dir="t"/>
          </a:scene3d>
          <a:sp3d/>
        </p:spPr>
        <p:txBody>
          <a:bodyPr anchor="t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cap="all" dirty="0">
              <a:solidFill>
                <a:srgbClr val="000000"/>
              </a:solidFill>
              <a:latin typeface="Calibri"/>
              <a:ea typeface="Gulim" pitchFamily="34" charset="-127"/>
              <a:cs typeface="Gisha" pitchFamily="34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solidFill>
                  <a:srgbClr val="000000"/>
                </a:solidFill>
                <a:latin typeface="Calibri"/>
                <a:ea typeface="Gulim" pitchFamily="34" charset="-127"/>
                <a:cs typeface="Gisha" pitchFamily="34" charset="-79"/>
              </a:rPr>
              <a:t>Faculty rights &amp; Responsibilities (FR&amp;R) End of Year Summary</a:t>
            </a:r>
            <a:br>
              <a:rPr lang="en-US" sz="3600" b="1" dirty="0">
                <a:solidFill>
                  <a:srgbClr val="000000"/>
                </a:solidFill>
                <a:latin typeface="Calibri"/>
                <a:ea typeface="Gulim" pitchFamily="34" charset="-127"/>
                <a:cs typeface="Gisha" pitchFamily="34" charset="-79"/>
              </a:rPr>
            </a:br>
            <a:endParaRPr lang="en-US" sz="1200" b="1" dirty="0">
              <a:solidFill>
                <a:srgbClr val="000000"/>
              </a:solidFill>
              <a:latin typeface="Calibri"/>
              <a:ea typeface="Gulim" pitchFamily="34" charset="-127"/>
              <a:cs typeface="Gisha" pitchFamily="34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990000"/>
              </a:solidFill>
              <a:latin typeface="Calibri"/>
              <a:ea typeface="Gulim" pitchFamily="34" charset="-127"/>
              <a:cs typeface="Gisha" pitchFamily="34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990000"/>
                </a:solidFill>
                <a:latin typeface="Calibri"/>
                <a:ea typeface="Gulim" pitchFamily="34" charset="-127"/>
                <a:cs typeface="Gisha" pitchFamily="34" charset="-79"/>
              </a:rPr>
              <a:t>Academic Senate Meeting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990000"/>
              </a:solidFill>
              <a:latin typeface="Calibri"/>
              <a:ea typeface="Gulim" pitchFamily="34" charset="-127"/>
              <a:cs typeface="Gisha" pitchFamily="34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Calibri"/>
                <a:ea typeface="Gulim" pitchFamily="34" charset="-127"/>
                <a:cs typeface="Gisha" pitchFamily="34" charset="-79"/>
              </a:rPr>
              <a:t>Ashley Uyeshiro Simon &amp; Devon Brooks (Co-Chairs)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990000"/>
              </a:solidFill>
              <a:latin typeface="Calibri"/>
              <a:ea typeface="Gulim" pitchFamily="34" charset="-127"/>
              <a:cs typeface="Gisha" pitchFamily="34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rgbClr val="FFCC66"/>
                </a:solidFill>
                <a:latin typeface="Calibri"/>
                <a:ea typeface="Gulim" pitchFamily="34" charset="-127"/>
                <a:cs typeface="Gisha" pitchFamily="34" charset="-79"/>
              </a:rPr>
              <a:t>May 11, 2022</a:t>
            </a:r>
            <a:endParaRPr lang="en-US" sz="2800" b="1" i="1" dirty="0">
              <a:solidFill>
                <a:srgbClr val="FFCC66"/>
              </a:solidFill>
              <a:latin typeface="Calibri"/>
              <a:ea typeface="Gulim" pitchFamily="34" charset="-127"/>
              <a:cs typeface="MV Boli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BEA76-C283-492F-A48B-AC4B5E29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60C4F6-A0F3-4D98-9A29-6D463E1C5A20}"/>
              </a:ext>
            </a:extLst>
          </p:cNvPr>
          <p:cNvSpPr txBox="1"/>
          <p:nvPr/>
        </p:nvSpPr>
        <p:spPr>
          <a:xfrm>
            <a:off x="158855" y="260501"/>
            <a:ext cx="11861797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ea typeface="+mn-lt"/>
                <a:cs typeface="+mn-lt"/>
              </a:rPr>
              <a:t>FACULTY RIGHTS AND RESPONSIBILITIES COMMITTEE (FR&amp;R)</a:t>
            </a:r>
          </a:p>
          <a:p>
            <a:pPr algn="ctr"/>
            <a:r>
              <a:rPr lang="en-US" dirty="0">
                <a:ea typeface="+mn-lt"/>
                <a:cs typeface="+mn-lt"/>
                <a:hlinkClick r:id="rId2"/>
              </a:rPr>
              <a:t>https://academicsenate.usc.edu/committees/faculty-rights/</a:t>
            </a:r>
            <a:endParaRPr lang="en-US" dirty="0">
              <a:cs typeface="Calibri"/>
            </a:endParaRPr>
          </a:p>
        </p:txBody>
      </p:sp>
      <p:pic>
        <p:nvPicPr>
          <p:cNvPr id="3" name="Picture 4" descr="A picture containing person, person, suit, indoor&#10;&#10;Description automatically generated">
            <a:extLst>
              <a:ext uri="{FF2B5EF4-FFF2-40B4-BE49-F238E27FC236}">
                <a16:creationId xmlns:a16="http://schemas.microsoft.com/office/drawing/2014/main" id="{D5FAE10F-EB8F-4224-A248-E741B88D0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4" b="30113"/>
          <a:stretch/>
        </p:blipFill>
        <p:spPr>
          <a:xfrm>
            <a:off x="158147" y="1396546"/>
            <a:ext cx="1848392" cy="1970721"/>
          </a:xfrm>
          <a:prstGeom prst="rect">
            <a:avLst/>
          </a:prstGeom>
        </p:spPr>
      </p:pic>
      <p:pic>
        <p:nvPicPr>
          <p:cNvPr id="5" name="Picture 5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FC378DB-20F6-4E0D-BB8A-5581F4B04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896" y="1396932"/>
            <a:ext cx="1994202" cy="1968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81454-E190-4448-A9ED-DD56D0AD770C}"/>
              </a:ext>
            </a:extLst>
          </p:cNvPr>
          <p:cNvSpPr txBox="1"/>
          <p:nvPr/>
        </p:nvSpPr>
        <p:spPr>
          <a:xfrm>
            <a:off x="97035" y="3335513"/>
            <a:ext cx="19706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5"/>
              </a:rPr>
              <a:t>Devon Brooks (Co-Chair)</a:t>
            </a:r>
            <a:endParaRPr lang="en-US" sz="1200" b="1" dirty="0">
              <a:cs typeface="Calibri"/>
              <a:hlinkClick r:id="rId5"/>
            </a:endParaRPr>
          </a:p>
          <a:p>
            <a:pPr algn="ctr"/>
            <a:r>
              <a:rPr lang="en-US" sz="1200" dirty="0">
                <a:ea typeface="+mn-lt"/>
                <a:cs typeface="+mn-lt"/>
              </a:rPr>
              <a:t>Suzanne </a:t>
            </a:r>
            <a:r>
              <a:rPr lang="en-US" sz="1200" dirty="0" err="1">
                <a:ea typeface="+mn-lt"/>
                <a:cs typeface="+mn-lt"/>
              </a:rPr>
              <a:t>Dworak</a:t>
            </a:r>
            <a:r>
              <a:rPr lang="en-US" sz="1200" dirty="0">
                <a:ea typeface="+mn-lt"/>
                <a:cs typeface="+mn-lt"/>
              </a:rPr>
              <a:t>-Peck </a:t>
            </a:r>
          </a:p>
          <a:p>
            <a:pPr algn="ctr"/>
            <a:r>
              <a:rPr lang="en-US" sz="1200" dirty="0">
                <a:ea typeface="+mn-lt"/>
                <a:cs typeface="+mn-lt"/>
              </a:rPr>
              <a:t>School of Social Work</a:t>
            </a:r>
            <a:endParaRPr lang="en-US" sz="1400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56337-D613-4CC5-B1A5-1F46C4E3A4AD}"/>
              </a:ext>
            </a:extLst>
          </p:cNvPr>
          <p:cNvSpPr txBox="1"/>
          <p:nvPr/>
        </p:nvSpPr>
        <p:spPr>
          <a:xfrm>
            <a:off x="1876690" y="3335513"/>
            <a:ext cx="24786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6"/>
              </a:rPr>
              <a:t>Ashley Uyeshiro Simon (Co-Chair)</a:t>
            </a:r>
            <a:endParaRPr lang="en-US" sz="1200" b="1">
              <a:ea typeface="+mn-lt"/>
              <a:cs typeface="+mn-lt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USC Chan Division of Occupational Science and Occupational Therapy</a:t>
            </a:r>
            <a:endParaRPr lang="en-US"/>
          </a:p>
          <a:p>
            <a:pPr algn="ctr"/>
            <a:endParaRPr lang="en-US" sz="1200" dirty="0">
              <a:cs typeface="Calibri"/>
            </a:endParaRPr>
          </a:p>
        </p:txBody>
      </p:sp>
      <p:pic>
        <p:nvPicPr>
          <p:cNvPr id="8" name="Picture 8" descr="A picture containing person, outdoor, clothing, suit&#10;&#10;Description automatically generated">
            <a:extLst>
              <a:ext uri="{FF2B5EF4-FFF2-40B4-BE49-F238E27FC236}">
                <a16:creationId xmlns:a16="http://schemas.microsoft.com/office/drawing/2014/main" id="{B18392A5-8C27-4BDF-8B4F-698E11557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747" y="1393548"/>
            <a:ext cx="1960034" cy="1964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6833E-50FB-4178-83C6-3121ABD37105}"/>
              </a:ext>
            </a:extLst>
          </p:cNvPr>
          <p:cNvSpPr txBox="1"/>
          <p:nvPr/>
        </p:nvSpPr>
        <p:spPr>
          <a:xfrm>
            <a:off x="6209102" y="3335513"/>
            <a:ext cx="19653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8"/>
              </a:rPr>
              <a:t>Rima Jubran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Keck School/CHLA</a:t>
            </a:r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2C0DC69-7C75-4CFA-868A-04A94B8F59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3755" y="1368212"/>
            <a:ext cx="1843617" cy="1970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856609-31FF-49B0-B099-7794E32CB8B4}"/>
              </a:ext>
            </a:extLst>
          </p:cNvPr>
          <p:cNvSpPr txBox="1"/>
          <p:nvPr/>
        </p:nvSpPr>
        <p:spPr>
          <a:xfrm>
            <a:off x="10110255" y="3335513"/>
            <a:ext cx="19706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0"/>
              </a:rPr>
              <a:t>Kimberly Siegmund</a:t>
            </a:r>
            <a:endParaRPr lang="en-US" b="1" dirty="0">
              <a:hlinkClick r:id="rId10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Keck School/Population and Public Health Sciences</a:t>
            </a:r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EEDB231-60C2-4D0B-B248-9E607942F7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23794" y="4075354"/>
            <a:ext cx="1811867" cy="19801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5E6FFE-E9C0-49FF-BF07-E72C69E44D6A}"/>
              </a:ext>
            </a:extLst>
          </p:cNvPr>
          <p:cNvSpPr txBox="1"/>
          <p:nvPr/>
        </p:nvSpPr>
        <p:spPr>
          <a:xfrm>
            <a:off x="9144419" y="6053483"/>
            <a:ext cx="19706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2"/>
              </a:rPr>
              <a:t>Nick Stoubis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Thornton School of Music</a:t>
            </a:r>
            <a:endParaRPr lang="en-US"/>
          </a:p>
        </p:txBody>
      </p:sp>
      <p:pic>
        <p:nvPicPr>
          <p:cNvPr id="17" name="Picture 17" descr="A picture containing wall, clothing, person, indoor&#10;&#10;Description automatically generated">
            <a:extLst>
              <a:ext uri="{FF2B5EF4-FFF2-40B4-BE49-F238E27FC236}">
                <a16:creationId xmlns:a16="http://schemas.microsoft.com/office/drawing/2014/main" id="{F4FE6CEC-A220-41E0-AB40-55A0BC88C5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54520" y="4080933"/>
            <a:ext cx="1833034" cy="20087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3653FA-C3C3-4156-A915-8C704B32AD23}"/>
              </a:ext>
            </a:extLst>
          </p:cNvPr>
          <p:cNvSpPr txBox="1"/>
          <p:nvPr/>
        </p:nvSpPr>
        <p:spPr>
          <a:xfrm>
            <a:off x="3006354" y="6053483"/>
            <a:ext cx="21293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4"/>
              </a:rPr>
              <a:t>Ange-Marie Hancock Alfaro</a:t>
            </a:r>
            <a:endParaRPr lang="en-US" b="1">
              <a:ea typeface="+mn-lt"/>
              <a:cs typeface="+mn-lt"/>
              <a:hlinkClick r:id="" action="ppaction://noaction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Dornsife College/International </a:t>
            </a:r>
            <a:r>
              <a:rPr lang="en-US" sz="1200" dirty="0">
                <a:ea typeface="+mn-lt"/>
                <a:cs typeface="+mn-lt"/>
              </a:rPr>
              <a:t>Relations</a:t>
            </a:r>
            <a:endParaRPr lang="en-US" dirty="0">
              <a:cs typeface="Calibri"/>
            </a:endParaRPr>
          </a:p>
        </p:txBody>
      </p:sp>
      <p:pic>
        <p:nvPicPr>
          <p:cNvPr id="19" name="Picture 19" descr="A picture containing person, underwear&#10;&#10;Description automatically generated">
            <a:extLst>
              <a:ext uri="{FF2B5EF4-FFF2-40B4-BE49-F238E27FC236}">
                <a16:creationId xmlns:a16="http://schemas.microsoft.com/office/drawing/2014/main" id="{8684246D-14CD-40E5-A8D9-C62631C2AF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9781" y="4082637"/>
            <a:ext cx="2007658" cy="2015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FC88468-366E-4E65-B342-9BB8A0B92522}"/>
              </a:ext>
            </a:extLst>
          </p:cNvPr>
          <p:cNvSpPr txBox="1"/>
          <p:nvPr/>
        </p:nvSpPr>
        <p:spPr>
          <a:xfrm>
            <a:off x="5058927" y="6053483"/>
            <a:ext cx="21293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6"/>
              </a:rPr>
              <a:t>Aniko Imre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Cinematic Arts</a:t>
            </a:r>
            <a:endParaRPr lang="en-US"/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5E6D91AF-DD49-4736-9EF5-70868759A5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20303" y="1387914"/>
            <a:ext cx="1896534" cy="20165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F69B69-4873-4E88-B066-200C2392EC4E}"/>
              </a:ext>
            </a:extLst>
          </p:cNvPr>
          <p:cNvSpPr txBox="1"/>
          <p:nvPr/>
        </p:nvSpPr>
        <p:spPr>
          <a:xfrm>
            <a:off x="4103887" y="3335513"/>
            <a:ext cx="212936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18"/>
              </a:rPr>
              <a:t>Jennifer J. Israel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Keck School/Obstetrics and Gynecology</a:t>
            </a:r>
            <a:endParaRPr lang="en-US"/>
          </a:p>
        </p:txBody>
      </p:sp>
      <p:pic>
        <p:nvPicPr>
          <p:cNvPr id="24" name="Picture 24" descr="A picture containing person, music&#10;&#10;Description automatically generated">
            <a:extLst>
              <a:ext uri="{FF2B5EF4-FFF2-40B4-BE49-F238E27FC236}">
                <a16:creationId xmlns:a16="http://schemas.microsoft.com/office/drawing/2014/main" id="{4F7F91E6-5836-46CD-B574-52E4D29FE35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6470" y="4078433"/>
            <a:ext cx="1901826" cy="20137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77C7B6-C895-4BFF-9116-6BE3634A2C6A}"/>
              </a:ext>
            </a:extLst>
          </p:cNvPr>
          <p:cNvSpPr txBox="1"/>
          <p:nvPr/>
        </p:nvSpPr>
        <p:spPr>
          <a:xfrm>
            <a:off x="991618" y="6053483"/>
            <a:ext cx="21293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20"/>
              </a:rPr>
              <a:t>Lucinda Carver</a:t>
            </a:r>
            <a:endParaRPr lang="en-US" b="1" dirty="0">
              <a:cs typeface="Calibri"/>
            </a:endParaRPr>
          </a:p>
          <a:p>
            <a:pPr algn="ctr"/>
            <a:r>
              <a:rPr lang="en-US" sz="1200" dirty="0">
                <a:ea typeface="+mn-lt"/>
                <a:cs typeface="+mn-lt"/>
              </a:rPr>
              <a:t>Thornton School of Music</a:t>
            </a:r>
            <a:endParaRPr lang="en-US" dirty="0"/>
          </a:p>
        </p:txBody>
      </p:sp>
      <p:pic>
        <p:nvPicPr>
          <p:cNvPr id="26" name="Picture 26" descr="A picture containing person, person, outdoor, wearing&#10;&#10;Description automatically generated">
            <a:extLst>
              <a:ext uri="{FF2B5EF4-FFF2-40B4-BE49-F238E27FC236}">
                <a16:creationId xmlns:a16="http://schemas.microsoft.com/office/drawing/2014/main" id="{40EA2B3A-FBDE-4A53-BF52-2D197C49188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-68" t="339" r="9039" b="-76"/>
          <a:stretch/>
        </p:blipFill>
        <p:spPr>
          <a:xfrm>
            <a:off x="7264341" y="4076897"/>
            <a:ext cx="1764926" cy="20101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CCC791-E6A7-4F9D-A068-14863E48952E}"/>
              </a:ext>
            </a:extLst>
          </p:cNvPr>
          <p:cNvSpPr txBox="1"/>
          <p:nvPr/>
        </p:nvSpPr>
        <p:spPr>
          <a:xfrm>
            <a:off x="7082121" y="6053483"/>
            <a:ext cx="212936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22"/>
              </a:rPr>
              <a:t>Devin Griffiths</a:t>
            </a:r>
            <a:endParaRPr lang="en-US"/>
          </a:p>
          <a:p>
            <a:pPr algn="ctr"/>
            <a:r>
              <a:rPr lang="en-US" sz="1200">
                <a:ea typeface="+mn-lt"/>
                <a:cs typeface="+mn-lt"/>
              </a:rPr>
              <a:t>Dornsife College</a:t>
            </a:r>
            <a:br>
              <a:rPr lang="en-US" dirty="0"/>
            </a:br>
            <a:endParaRPr lang="en-US">
              <a:cs typeface="Calibri" panose="020F0502020204030204"/>
            </a:endParaRPr>
          </a:p>
        </p:txBody>
      </p:sp>
      <p:pic>
        <p:nvPicPr>
          <p:cNvPr id="28" name="Picture 28">
            <a:extLst>
              <a:ext uri="{FF2B5EF4-FFF2-40B4-BE49-F238E27FC236}">
                <a16:creationId xmlns:a16="http://schemas.microsoft.com/office/drawing/2014/main" id="{7545F644-32F7-4C13-B4CF-E0E8B0E5F6E5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992" t="156" r="6204" b="-452"/>
          <a:stretch/>
        </p:blipFill>
        <p:spPr>
          <a:xfrm>
            <a:off x="8268459" y="1375959"/>
            <a:ext cx="1812456" cy="20115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8CB0D34-5B2D-41F2-9915-C61D24113BEF}"/>
              </a:ext>
            </a:extLst>
          </p:cNvPr>
          <p:cNvSpPr txBox="1"/>
          <p:nvPr/>
        </p:nvSpPr>
        <p:spPr>
          <a:xfrm>
            <a:off x="8110004" y="3335513"/>
            <a:ext cx="212936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ea typeface="+mn-lt"/>
                <a:cs typeface="+mn-lt"/>
                <a:hlinkClick r:id="rId24"/>
              </a:rPr>
              <a:t>Shahed Rowshan</a:t>
            </a:r>
            <a:endParaRPr lang="en-US" b="1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</a:rPr>
              <a:t>Viterbi School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F571B-2808-4229-811B-9535426F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3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C4F6-A0F3-4D98-9A29-6D463E1C5A20}"/>
              </a:ext>
            </a:extLst>
          </p:cNvPr>
          <p:cNvSpPr txBox="1"/>
          <p:nvPr/>
        </p:nvSpPr>
        <p:spPr>
          <a:xfrm>
            <a:off x="151200" y="1153572"/>
            <a:ext cx="3751200" cy="44611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Faculty Rights &amp; Responsibilities (FR&amp;R)</a:t>
            </a:r>
          </a:p>
        </p:txBody>
      </p:sp>
      <p:sp>
        <p:nvSpPr>
          <p:cNvPr id="46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93FDE8A-6A73-46B8-BB3D-2F8A0FBE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Faculty contemplating filing grievances under Chapter 7 of the Faculty Handbook can receive help defining issues and identifying the remedy desired.  </a:t>
            </a:r>
          </a:p>
          <a:p>
            <a:pPr marL="574675" lvl="1" indent="-342900">
              <a:buFont typeface="Arial" panose="020B0604020202020204" pitchFamily="34" charset="0"/>
              <a:buChar char="‒"/>
            </a:pPr>
            <a:r>
              <a:rPr lang="en-US" dirty="0"/>
              <a:t>Grievances can be brought for any violation of rights provided by the Handbook, other policies, the law, or the individual’s faculty contract.</a:t>
            </a:r>
          </a:p>
          <a:p>
            <a:r>
              <a:rPr lang="en-US" b="1" dirty="0"/>
              <a:t>Initiated by completing form:</a:t>
            </a:r>
          </a:p>
          <a:p>
            <a:pPr marL="230188" lvl="1" indent="0">
              <a:spcBef>
                <a:spcPts val="400"/>
              </a:spcBef>
              <a:buNone/>
            </a:pPr>
            <a:r>
              <a:rPr lang="en-US" sz="2000" dirty="0">
                <a:hlinkClick r:id="rId2"/>
              </a:rPr>
              <a:t>https://academicsenate.usc.edu/committees/faculty-rights/</a:t>
            </a:r>
            <a:endParaRPr lang="en-US" sz="2000" dirty="0"/>
          </a:p>
          <a:p>
            <a:r>
              <a:rPr lang="en-US" b="1" dirty="0"/>
              <a:t>May also begin by contacting a member of the committee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D45F5E-44D6-4855-A37B-31C9BD67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5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C4F6-A0F3-4D98-9A29-6D463E1C5A20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Types of Support Provided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93FDE8A-6A73-46B8-BB3D-2F8A0FBE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/>
            <a:r>
              <a:rPr lang="en-US" b="1" dirty="0"/>
              <a:t>Help on disputes or other problems with colleagues (as distinguished from formal grievances). 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Committee serves as a panel on </a:t>
            </a:r>
            <a:r>
              <a:rPr lang="en-US" sz="2800" b="1" u="sng" dirty="0">
                <a:solidFill>
                  <a:srgbClr val="C00000"/>
                </a:solidFill>
              </a:rPr>
              <a:t>collegial problem-solving</a:t>
            </a:r>
            <a:r>
              <a:rPr lang="en-US" sz="2800" dirty="0"/>
              <a:t> offering consultation and </a:t>
            </a:r>
            <a:r>
              <a:rPr lang="en-US" sz="2800" b="1" u="sng" dirty="0">
                <a:solidFill>
                  <a:srgbClr val="C00000"/>
                </a:solidFill>
              </a:rPr>
              <a:t>informal mediation</a:t>
            </a:r>
            <a:r>
              <a:rPr lang="en-US" sz="2800" dirty="0"/>
              <a:t> to try to resolve such problems. </a:t>
            </a:r>
          </a:p>
          <a:p>
            <a:pPr marL="457200"/>
            <a:r>
              <a:rPr lang="en-US" b="1" dirty="0"/>
              <a:t>Consultation is meant to be confidential. </a:t>
            </a:r>
          </a:p>
          <a:p>
            <a:pPr indent="0">
              <a:buNone/>
            </a:pPr>
            <a:endParaRPr lang="en-US" b="1" dirty="0"/>
          </a:p>
          <a:p>
            <a:pPr marL="457200"/>
            <a:r>
              <a:rPr lang="en-US" b="1" dirty="0"/>
              <a:t>NO legal advice is given!</a:t>
            </a:r>
          </a:p>
          <a:p>
            <a:pPr marL="0">
              <a:tabLst>
                <a:tab pos="457200" algn="l"/>
              </a:tabLst>
            </a:pPr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C69C6-7F9A-4F48-BB4E-98E29D3F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C4F6-A0F3-4D98-9A29-6D463E1C5A20}"/>
              </a:ext>
            </a:extLst>
          </p:cNvPr>
          <p:cNvSpPr txBox="1"/>
          <p:nvPr/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atin typeface="+mj-lt"/>
                <a:ea typeface="+mj-ea"/>
                <a:cs typeface="+mj-cs"/>
              </a:rPr>
              <a:t>Activities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Carried Out This Year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  <a:solidFill>
            <a:srgbClr val="920000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93FDE8A-6A73-46B8-BB3D-2F8A0FBE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41599"/>
            <a:ext cx="10143668" cy="34934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Faculty Consultation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About 7 consultations (lower than last year)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Issues included procedural complaints, job security and promotion questions, among others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Meeting with Keck Faculty Council </a:t>
            </a:r>
          </a:p>
          <a:p>
            <a:r>
              <a:rPr lang="en-US" b="1" dirty="0"/>
              <a:t>Committee Capacity-Building and Development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Committee structure and approach (e.g., </a:t>
            </a:r>
            <a:r>
              <a:rPr lang="en-US" sz="2800"/>
              <a:t>panel approach)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Training Manual / Guidebook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C4E26-59F9-4B2E-848D-EA4C5B8B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6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C4F6-A0F3-4D98-9A29-6D463E1C5A20}"/>
              </a:ext>
            </a:extLst>
          </p:cNvPr>
          <p:cNvSpPr txBox="1"/>
          <p:nvPr/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Issues Encountered This Year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93FDE8A-6A73-46B8-BB3D-2F8A0FBE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2251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Committee transition</a:t>
            </a:r>
          </a:p>
          <a:p>
            <a:r>
              <a:rPr lang="en-US" b="1" dirty="0"/>
              <a:t>Roles and responsibilities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In relation to other offices, people and functions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For example: Ombuds Office, Faculty Handbook, mediation</a:t>
            </a:r>
          </a:p>
          <a:p>
            <a:r>
              <a:rPr lang="en-US" b="1" dirty="0"/>
              <a:t>Understanding procedures and policies </a:t>
            </a:r>
          </a:p>
          <a:p>
            <a:r>
              <a:rPr lang="en-US" b="1" dirty="0"/>
              <a:t>“On pause”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C4E26-59F9-4B2E-848D-EA4C5B8B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9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C4F6-A0F3-4D98-9A29-6D463E1C5A20}"/>
              </a:ext>
            </a:extLst>
          </p:cNvPr>
          <p:cNvSpPr txBox="1"/>
          <p:nvPr/>
        </p:nvSpPr>
        <p:spPr>
          <a:xfrm>
            <a:off x="1013196" y="1396686"/>
            <a:ext cx="3519338" cy="40646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Recommended Priorities for Next Year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93FDE8A-6A73-46B8-BB3D-2F8A0FBE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Training Manuel / Guidebook</a:t>
            </a:r>
          </a:p>
          <a:p>
            <a:r>
              <a:rPr lang="en-US" b="1" dirty="0"/>
              <a:t>Case tracking and reporting</a:t>
            </a:r>
          </a:p>
          <a:p>
            <a:r>
              <a:rPr lang="en-US" b="1" dirty="0"/>
              <a:t>Case meetings</a:t>
            </a:r>
          </a:p>
          <a:p>
            <a:r>
              <a:rPr lang="en-US" b="1" dirty="0"/>
              <a:t>Outreach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Meetings with Faculty Councils</a:t>
            </a:r>
          </a:p>
          <a:p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C4E26-59F9-4B2E-848D-EA4C5B8B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8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0C4F6-A0F3-4D98-9A29-6D463E1C5A20}"/>
              </a:ext>
            </a:extLst>
          </p:cNvPr>
          <p:cNvSpPr txBox="1"/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Issues for Further Consideration</a:t>
            </a:r>
            <a:endParaRPr lang="en-US" sz="4400" b="1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93FDE8A-6A73-46B8-BB3D-2F8A0FBE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436356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/>
              <a:t>Data and trends</a:t>
            </a:r>
          </a:p>
          <a:p>
            <a:r>
              <a:rPr lang="en-US" b="1" dirty="0"/>
              <a:t>Faculty advocacy vs. mediation</a:t>
            </a:r>
          </a:p>
          <a:p>
            <a:r>
              <a:rPr lang="en-US" b="1" dirty="0"/>
              <a:t>Peer support model / Scope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Support to both the alleged victim and perpetrator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800" dirty="0"/>
              <a:t>Support to faculty we don’t hear about beyond FRR </a:t>
            </a:r>
            <a:r>
              <a:rPr lang="en-US" sz="2800"/>
              <a:t>grievance process</a:t>
            </a:r>
            <a:endParaRPr lang="en-US" sz="2800" dirty="0"/>
          </a:p>
          <a:p>
            <a:r>
              <a:rPr lang="en-US" b="1" dirty="0"/>
              <a:t>Prevention and targeted strategies</a:t>
            </a:r>
          </a:p>
          <a:p>
            <a:r>
              <a:rPr lang="en-US" b="1" dirty="0"/>
              <a:t>Assessment of needs</a:t>
            </a:r>
          </a:p>
          <a:p>
            <a:endParaRPr 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C69C6-7F9A-4F48-BB4E-98E29D3F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85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434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Devon Brooks</dc:creator>
  <cp:lastModifiedBy>Devon Brooks</cp:lastModifiedBy>
  <cp:revision>219</cp:revision>
  <dcterms:created xsi:type="dcterms:W3CDTF">2021-11-15T08:01:15Z</dcterms:created>
  <dcterms:modified xsi:type="dcterms:W3CDTF">2022-05-11T07:02:41Z</dcterms:modified>
</cp:coreProperties>
</file>