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4" r:id="rId3"/>
    <p:sldId id="265" r:id="rId4"/>
    <p:sldId id="266" r:id="rId5"/>
    <p:sldId id="273" r:id="rId6"/>
    <p:sldId id="267" r:id="rId7"/>
    <p:sldId id="269" r:id="rId8"/>
    <p:sldId id="268" r:id="rId9"/>
    <p:sldId id="274" r:id="rId10"/>
    <p:sldId id="275" r:id="rId11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00"/>
    <a:srgbClr val="99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68" autoAdjust="0"/>
  </p:normalViewPr>
  <p:slideViewPr>
    <p:cSldViewPr snapToGrid="0" snapToObjects="1"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08DC9-F521-4FDA-8BA4-90663903DE5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FFA8D-8D5A-4553-8025-AA4657F5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0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3711574-C751-4172-B8A9-AD0634767AC7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B9DF63A-ED20-460A-A5D9-90E85CB07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B512EB-76C2-4AA8-B475-B327E23AC8C8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51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CF05-BE7B-4A89-9ACA-4075731A30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14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3.pdf"/><Relationship Id="rId5" Type="http://schemas.openxmlformats.org/officeDocument/2006/relationships/image" Target="../media/image1.pdf"/><Relationship Id="rId10" Type="http://schemas.openxmlformats.org/officeDocument/2006/relationships/image" Target="../media/image2.png"/><Relationship Id="rId4" Type="http://schemas.openxmlformats.org/officeDocument/2006/relationships/theme" Target="../theme/theme1.xml"/><Relationship Id="rId9" Type="http://schemas.openxmlformats.org/officeDocument/2006/relationships/image" Target="../media/image2.pd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12" name="Picture 11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6997700" y="6364676"/>
            <a:ext cx="1822126" cy="154821"/>
          </a:xfrm>
          <a:prstGeom prst="rect">
            <a:avLst/>
          </a:prstGeom>
        </p:spPr>
      </p:pic>
      <p:pic>
        <p:nvPicPr>
          <p:cNvPr id="13" name="Picture 12" descr="StudentAffairs-1Line-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287869" y="6202691"/>
            <a:ext cx="2694516" cy="2785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2094" y="758136"/>
            <a:ext cx="7086599" cy="1807264"/>
          </a:xfrm>
          <a:solidFill>
            <a:srgbClr val="FFCC00"/>
          </a:solidFill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Supporting Students  of Concern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2693" y="1983648"/>
            <a:ext cx="7924800" cy="4022035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400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Ilene Rosenstein, Ph.D.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Director, Student Counseling Services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 Professor, CHLA College Health</a:t>
            </a:r>
          </a:p>
          <a:p>
            <a:pPr>
              <a:spcBef>
                <a:spcPts val="0"/>
              </a:spcBef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Lynette Merriman, Ed.D. 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 Provost for Student Affairs 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 and Advocacy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 Professor of Clinical Education, Rossier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827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 Counseling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Servicces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(SCS)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213.740.7711</a:t>
            </a:r>
          </a:p>
          <a:p>
            <a:pPr marL="0" indent="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elationship and </a:t>
            </a:r>
            <a:r>
              <a:rPr lang="en-US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exual </a:t>
            </a:r>
            <a:r>
              <a:rPr lang="en-US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iolence </a:t>
            </a:r>
            <a:r>
              <a:rPr lang="en-US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revention and Services (RSVP) – 213.740.4900</a:t>
            </a:r>
          </a:p>
          <a:p>
            <a:pPr marL="0" indent="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 Support and Advocacy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(SSA) 213.821.4710</a:t>
            </a: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 Mental Health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1892"/>
            <a:ext cx="8229600" cy="46818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Almost half of all college students will become seriously depressed or have a psychiatric illness during their college careers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(Center for Collegiate Mental Health, 2016;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Kadison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DiGeronimo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2004; National Epidemiologic Survey on Alcohol and Related Conditions, 2006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Suicide is second leading cause of death at four-year institutions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(Center for Disease Control and Prevention, 2013; Turner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2011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Students are coming to college with more symptoms and more complex problems than previous student cohorts 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(Association of University and College Counseling Center Directors, 2015)</a:t>
            </a:r>
          </a:p>
          <a:p>
            <a:pPr marL="0" indent="0">
              <a:buNone/>
            </a:pPr>
            <a:endParaRPr lang="en-US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Nationally 19% undergraduates and 21% of graduate and professional students report receiving counseling services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(Drum &amp;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Brownson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2006)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66819-1479-4C2C-9C55-25A5A71A497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64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70" y="112713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ACHA/NCHA USC Students</a:t>
            </a:r>
            <a:r>
              <a:rPr lang="en-US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990000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60401"/>
            <a:ext cx="9144000" cy="611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Helping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79500"/>
            <a:ext cx="84201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Guiding Principle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: The more support the student has, the better the outcome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For non-threatening students, </a:t>
            </a: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listen, persuade and refer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State in private your concern in behavioral, non-judgmental terms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Be clear what is the expected behavior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Listen, explore options and give hope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Ask “Who have you spoken to about this?” “Have you had this problem previously?” State that it often helps to speak with a professional and give the referral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013"/>
            <a:ext cx="8928100" cy="1143000"/>
          </a:xfrm>
        </p:spPr>
        <p:txBody>
          <a:bodyPr/>
          <a:lstStyle/>
          <a:p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Warning Signs of Students in Crisis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1102317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withdrawal or isolation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Excessive feelings of rejection, betrayal, or persecution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Poor academic performance, motivation, or interest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violence or death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Uncontrolled or inappropriate anger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Patterns of impulsive, intimidating or bullying behavior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Drug and alcohol abuse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Serious threats of violence – especially if detailed and specific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Concern for Safety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996952"/>
            <a:ext cx="77724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there is a question of safety</a:t>
            </a:r>
          </a:p>
          <a:p>
            <a:pPr marL="0" indent="0">
              <a:buNone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Life threatening/immediate threat: Phone DPS ASAP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EX: Physical aggression, destruction of property, verbal rage, and threats to use weapons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Non- threatening:                          Consult Student Counseling Services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EX: Psychosis, severe depression, suicidal ideation, and panic attacks</a:t>
            </a:r>
          </a:p>
          <a:p>
            <a:pPr marL="914400" lvl="2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5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300" y="238126"/>
            <a:ext cx="8445500" cy="903287"/>
          </a:xfrm>
        </p:spPr>
        <p:txBody>
          <a:bodyPr/>
          <a:lstStyle/>
          <a:p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Contacting Student Counseling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033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call the Student Counseling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(SCS)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213-740-7711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Give the SCS brochure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or website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students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feel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 they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must see a counselor immediately,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Counseling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offers walk-ins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8:30 am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and 5:00 pm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If the faculty member feels the student must be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seen immediately,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call and consult with the on-call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counselor who might recommend: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being walked over to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SCS staff comes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the faculty to help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Workshop or training for department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clinician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always available on-call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24/7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623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13"/>
            <a:ext cx="8229600" cy="827087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117600"/>
            <a:ext cx="83312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Team Approach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Affairs Student Concerns committee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Support and Advocacy (SSA)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USC Threat Assessment Team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 parents, outside mental health providers, and/or campus administrators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Wellness checks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Medical leaves of absences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Hospitalizations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SJACS or Title IX              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364004"/>
            <a:ext cx="3553547" cy="46005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0700" y="4964578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https://studentaffairs.usc.edu/files/2015/09/Disruptive-and-Threatening-Behavior-Guide.pdf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300" y="821305"/>
            <a:ext cx="3213100" cy="368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BOT_SA_MH_powerpoint_2015_09_17</Template>
  <TotalTime>804</TotalTime>
  <Words>531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Supporting Students  of Concern </vt:lpstr>
      <vt:lpstr>Student Mental Health</vt:lpstr>
      <vt:lpstr>ACHA/NCHA USC Students </vt:lpstr>
      <vt:lpstr>Helping Students</vt:lpstr>
      <vt:lpstr>Warning Signs of Students in Crisis</vt:lpstr>
      <vt:lpstr>Concern for Safety</vt:lpstr>
      <vt:lpstr>Contacting Student Counseling</vt:lpstr>
      <vt:lpstr>Campus Interventions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Swinford</dc:creator>
  <cp:lastModifiedBy>Cannon, Paula</cp:lastModifiedBy>
  <cp:revision>63</cp:revision>
  <cp:lastPrinted>2015-09-28T23:26:12Z</cp:lastPrinted>
  <dcterms:created xsi:type="dcterms:W3CDTF">2015-09-18T22:38:39Z</dcterms:created>
  <dcterms:modified xsi:type="dcterms:W3CDTF">2016-09-16T18:53:36Z</dcterms:modified>
</cp:coreProperties>
</file>