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4" d="100"/>
          <a:sy n="144" d="100"/>
        </p:scale>
        <p:origin x="65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c7d06d36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c7d06d36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7c7d06d36f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7c7d06d36f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7c7d06d36f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7c7d06d36f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7c7d06d36f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7c7d06d36f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7c7d06d36f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7c7d06d36f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/>
              <a:t>USC Teaching Excellence Initiative</a:t>
            </a:r>
            <a:endParaRPr sz="420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Update on Progress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School Teaching Plan Development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Five elements: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>
                <a:solidFill>
                  <a:srgbClr val="0000FF"/>
                </a:solidFill>
              </a:rPr>
              <a:t>Faculty Led</a:t>
            </a:r>
            <a:r>
              <a:rPr lang="en"/>
              <a:t> Process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>
                <a:solidFill>
                  <a:srgbClr val="0000FF"/>
                </a:solidFill>
              </a:rPr>
              <a:t>Defining</a:t>
            </a:r>
            <a:r>
              <a:rPr lang="en"/>
              <a:t> Teaching Excellence in their Discipline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Criteria to be used to develop, evaluate, and reward excellence in teaching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>
                <a:solidFill>
                  <a:srgbClr val="0000FF"/>
                </a:solidFill>
              </a:rPr>
              <a:t>Developing</a:t>
            </a:r>
            <a:r>
              <a:rPr lang="en"/>
              <a:t> Teaching Excellence in Faculty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Supporting faculty in reaching the criteria laid out in the definition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>
                <a:solidFill>
                  <a:srgbClr val="0000FF"/>
                </a:solidFill>
              </a:rPr>
              <a:t>Evaluating</a:t>
            </a:r>
            <a:r>
              <a:rPr lang="en"/>
              <a:t> Teaching Excellence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Multiple categories, multiple methods (chief among them, peer review)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>
                <a:solidFill>
                  <a:srgbClr val="0000FF"/>
                </a:solidFill>
              </a:rPr>
              <a:t>Rewarding</a:t>
            </a:r>
            <a:r>
              <a:rPr lang="en"/>
              <a:t> Teaching Excellence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Rewarding teaching performance, developing teaching, reviewing peers, and teaching leadership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86000" y="152400"/>
            <a:ext cx="7629592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CET’s Role in Supporting the Initiative</a:t>
            </a:r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77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University Level </a:t>
            </a:r>
            <a:r>
              <a:rPr lang="en">
                <a:solidFill>
                  <a:srgbClr val="0000FF"/>
                </a:solidFill>
              </a:rPr>
              <a:t>Definition</a:t>
            </a:r>
            <a:r>
              <a:rPr lang="en"/>
              <a:t> developed by a faculty advisory board, and reviewed by multiple faculty groups, and the Senate Executive Board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Faculty </a:t>
            </a:r>
            <a:r>
              <a:rPr lang="en">
                <a:solidFill>
                  <a:srgbClr val="0000FF"/>
                </a:solidFill>
              </a:rPr>
              <a:t>Development</a:t>
            </a:r>
            <a:r>
              <a:rPr lang="en"/>
              <a:t> Institutes for faculty at all levels of development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Future Faculty, New Faculty, Mid career faculty (school based), Faculty Fellows (see briefing sheet for numbers)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Peer Review </a:t>
            </a:r>
            <a:r>
              <a:rPr lang="en">
                <a:solidFill>
                  <a:srgbClr val="0000FF"/>
                </a:solidFill>
              </a:rPr>
              <a:t>Evaluation</a:t>
            </a:r>
            <a:r>
              <a:rPr lang="en"/>
              <a:t> Tools and Training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School, Department, Program, and Individual Faculty Consultation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Progress on School Plans</a:t>
            </a:r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Spring 2019:  Faculty Process, Definitions, Evaluation was due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Spring 2020:  Final plans including Development and Reward due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17 of 21 schools/units submitted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Some truly outstanding plans, and plan elements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Recognition and Next Steps</a:t>
            </a:r>
            <a:endParaRPr/>
          </a:p>
        </p:txBody>
      </p:sp>
      <p:sp>
        <p:nvSpPr>
          <p:cNvPr id="84" name="Google Shape;84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work USC faculty have done on this has been recognized nationally and internationally.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USC has been contacted by 35 different institutions to consult on various aspects of their own work on improving teaching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Plans will be completed this year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For next year: looking at options for creating more infrastructure and funding to incentivize and support teaching development and innovation that could have serious impact on USC and other institutions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275</Words>
  <Application>Microsoft Office PowerPoint</Application>
  <PresentationFormat>On-screen Show (16:9)</PresentationFormat>
  <Paragraphs>29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Simple Light</vt:lpstr>
      <vt:lpstr>USC Teaching Excellence Initiative</vt:lpstr>
      <vt:lpstr>School Teaching Plan Development</vt:lpstr>
      <vt:lpstr>PowerPoint Presentation</vt:lpstr>
      <vt:lpstr>CET’s Role in Supporting the Initiative</vt:lpstr>
      <vt:lpstr>Progress on School Plans</vt:lpstr>
      <vt:lpstr>Recognition and 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USC Teaching Excellence Initiative</dc:title>
  <dc:creator>Connie Roque</dc:creator>
  <cp:lastModifiedBy>Connie Roque</cp:lastModifiedBy>
  <cp:revision>1</cp:revision>
  <dcterms:modified xsi:type="dcterms:W3CDTF">2020-01-24T18:44:59Z</dcterms:modified>
</cp:coreProperties>
</file>