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53263"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56414" cy="465455"/>
          </a:xfrm>
          <a:prstGeom prst="rect">
            <a:avLst/>
          </a:prstGeom>
          <a:noFill/>
          <a:ln>
            <a:noFill/>
          </a:ln>
        </p:spPr>
        <p:txBody>
          <a:bodyPr spcFirstLastPara="1" wrap="square" lIns="93475" tIns="46725" rIns="93475" bIns="4672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95217" y="0"/>
            <a:ext cx="3056414" cy="465455"/>
          </a:xfrm>
          <a:prstGeom prst="rect">
            <a:avLst/>
          </a:prstGeom>
          <a:noFill/>
          <a:ln>
            <a:noFill/>
          </a:ln>
        </p:spPr>
        <p:txBody>
          <a:bodyPr spcFirstLastPara="1" wrap="square" lIns="93475" tIns="46725" rIns="93475" bIns="467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29"/>
            <a:ext cx="3056414" cy="465455"/>
          </a:xfrm>
          <a:prstGeom prst="rect">
            <a:avLst/>
          </a:prstGeom>
          <a:noFill/>
          <a:ln>
            <a:noFill/>
          </a:ln>
        </p:spPr>
        <p:txBody>
          <a:bodyPr spcFirstLastPara="1" wrap="square" lIns="93475" tIns="46725" rIns="93475" bIns="467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95217" y="8842029"/>
            <a:ext cx="3056414" cy="465455"/>
          </a:xfrm>
          <a:prstGeom prst="rect">
            <a:avLst/>
          </a:prstGeom>
          <a:noFill/>
          <a:ln>
            <a:noFill/>
          </a:ln>
        </p:spPr>
        <p:txBody>
          <a:bodyPr spcFirstLastPara="1" wrap="square" lIns="93475" tIns="46725" rIns="93475" bIns="4672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p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endParaRPr/>
          </a:p>
        </p:txBody>
      </p:sp>
      <p:sp>
        <p:nvSpPr>
          <p:cNvPr id="79" name="Google Shape;79;p1:notes"/>
          <p:cNvSpPr txBox="1">
            <a:spLocks noGrp="1"/>
          </p:cNvSpPr>
          <p:nvPr>
            <p:ph type="sldNum" idx="12"/>
          </p:nvPr>
        </p:nvSpPr>
        <p:spPr>
          <a:xfrm>
            <a:off x="3995217" y="8842029"/>
            <a:ext cx="3056414" cy="465455"/>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7: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7:notes"/>
          <p:cNvSpPr txBox="1">
            <a:spLocks noGrp="1"/>
          </p:cNvSpPr>
          <p:nvPr>
            <p:ph type="sldNum" idx="12"/>
          </p:nvPr>
        </p:nvSpPr>
        <p:spPr>
          <a:xfrm>
            <a:off x="3995217" y="8842029"/>
            <a:ext cx="3056414" cy="465455"/>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8: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360"/>
              </a:spcBef>
              <a:spcAft>
                <a:spcPts val="0"/>
              </a:spcAft>
              <a:buSzPts val="1400"/>
              <a:buNone/>
            </a:pPr>
            <a:endParaRPr/>
          </a:p>
        </p:txBody>
      </p:sp>
      <p:sp>
        <p:nvSpPr>
          <p:cNvPr id="170" name="Google Shape;170;p8: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5c150bc7c6_0_6:notes"/>
          <p:cNvSpPr txBox="1">
            <a:spLocks noGrp="1"/>
          </p:cNvSpPr>
          <p:nvPr>
            <p:ph type="body" idx="1"/>
          </p:nvPr>
        </p:nvSpPr>
        <p:spPr>
          <a:xfrm>
            <a:off x="705327" y="4421823"/>
            <a:ext cx="5642700" cy="4189200"/>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360"/>
              </a:spcBef>
              <a:spcAft>
                <a:spcPts val="0"/>
              </a:spcAft>
              <a:buSzPts val="1400"/>
              <a:buNone/>
            </a:pPr>
            <a:endParaRPr/>
          </a:p>
        </p:txBody>
      </p:sp>
      <p:sp>
        <p:nvSpPr>
          <p:cNvPr id="177" name="Google Shape;177;g5c150bc7c6_0_6: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5c150bc7c6_0_0:notes"/>
          <p:cNvSpPr txBox="1">
            <a:spLocks noGrp="1"/>
          </p:cNvSpPr>
          <p:nvPr>
            <p:ph type="body" idx="1"/>
          </p:nvPr>
        </p:nvSpPr>
        <p:spPr>
          <a:xfrm>
            <a:off x="705327" y="4421823"/>
            <a:ext cx="5642700" cy="4189200"/>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360"/>
              </a:spcBef>
              <a:spcAft>
                <a:spcPts val="0"/>
              </a:spcAft>
              <a:buSzPts val="1400"/>
              <a:buNone/>
            </a:pPr>
            <a:endParaRPr/>
          </a:p>
        </p:txBody>
      </p:sp>
      <p:sp>
        <p:nvSpPr>
          <p:cNvPr id="184" name="Google Shape;184;g5c150bc7c6_0_0: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5f953f0be8_0_6: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g5f953f0be8_0_6:notes"/>
          <p:cNvSpPr txBox="1">
            <a:spLocks noGrp="1"/>
          </p:cNvSpPr>
          <p:nvPr>
            <p:ph type="body" idx="1"/>
          </p:nvPr>
        </p:nvSpPr>
        <p:spPr>
          <a:xfrm>
            <a:off x="705327" y="4421823"/>
            <a:ext cx="5642700" cy="4189200"/>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endParaRPr/>
          </a:p>
        </p:txBody>
      </p:sp>
      <p:sp>
        <p:nvSpPr>
          <p:cNvPr id="86" name="Google Shape;86;g5f953f0be8_0_6:notes"/>
          <p:cNvSpPr txBox="1">
            <a:spLocks noGrp="1"/>
          </p:cNvSpPr>
          <p:nvPr>
            <p:ph type="sldNum" idx="12"/>
          </p:nvPr>
        </p:nvSpPr>
        <p:spPr>
          <a:xfrm>
            <a:off x="3995217" y="8842029"/>
            <a:ext cx="3056400" cy="465600"/>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c72d270ae_0_136: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g7c72d270ae_0_136:notes"/>
          <p:cNvSpPr txBox="1">
            <a:spLocks noGrp="1"/>
          </p:cNvSpPr>
          <p:nvPr>
            <p:ph type="body" idx="1"/>
          </p:nvPr>
        </p:nvSpPr>
        <p:spPr>
          <a:xfrm>
            <a:off x="705327" y="4421823"/>
            <a:ext cx="5642700" cy="4189200"/>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endParaRPr/>
          </a:p>
        </p:txBody>
      </p:sp>
      <p:sp>
        <p:nvSpPr>
          <p:cNvPr id="94" name="Google Shape;94;g7c72d270ae_0_136:notes"/>
          <p:cNvSpPr txBox="1">
            <a:spLocks noGrp="1"/>
          </p:cNvSpPr>
          <p:nvPr>
            <p:ph type="sldNum" idx="12"/>
          </p:nvPr>
        </p:nvSpPr>
        <p:spPr>
          <a:xfrm>
            <a:off x="3995217" y="8842029"/>
            <a:ext cx="3056400" cy="465600"/>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3: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endParaRPr/>
          </a:p>
        </p:txBody>
      </p:sp>
      <p:sp>
        <p:nvSpPr>
          <p:cNvPr id="102" name="Google Shape;102;p3:notes"/>
          <p:cNvSpPr txBox="1">
            <a:spLocks noGrp="1"/>
          </p:cNvSpPr>
          <p:nvPr>
            <p:ph type="sldNum" idx="12"/>
          </p:nvPr>
        </p:nvSpPr>
        <p:spPr>
          <a:xfrm>
            <a:off x="3995217" y="8842029"/>
            <a:ext cx="3056414" cy="465455"/>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4: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endParaRPr/>
          </a:p>
        </p:txBody>
      </p:sp>
      <p:sp>
        <p:nvSpPr>
          <p:cNvPr id="110" name="Google Shape;110;p4:notes"/>
          <p:cNvSpPr txBox="1">
            <a:spLocks noGrp="1"/>
          </p:cNvSpPr>
          <p:nvPr>
            <p:ph type="sldNum" idx="12"/>
          </p:nvPr>
        </p:nvSpPr>
        <p:spPr>
          <a:xfrm>
            <a:off x="3995217" y="8842029"/>
            <a:ext cx="3056414" cy="465455"/>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360"/>
              </a:spcBef>
              <a:spcAft>
                <a:spcPts val="0"/>
              </a:spcAft>
              <a:buSzPts val="1400"/>
              <a:buNone/>
            </a:pPr>
            <a:endParaRPr/>
          </a:p>
        </p:txBody>
      </p:sp>
      <p:sp>
        <p:nvSpPr>
          <p:cNvPr id="117" name="Google Shape;117;p5: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360"/>
              </a:spcBef>
              <a:spcAft>
                <a:spcPts val="0"/>
              </a:spcAft>
              <a:buSzPts val="1400"/>
              <a:buNone/>
            </a:pPr>
            <a:endParaRPr/>
          </a:p>
        </p:txBody>
      </p:sp>
      <p:sp>
        <p:nvSpPr>
          <p:cNvPr id="126" name="Google Shape;126;p6: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1: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0"/>
              </a:spcBef>
              <a:spcAft>
                <a:spcPts val="0"/>
              </a:spcAft>
              <a:buSzPts val="1400"/>
              <a:buNone/>
            </a:pPr>
            <a:r>
              <a:rPr lang="en-US"/>
              <a:t>Average time: 15 minutes</a:t>
            </a:r>
            <a:endParaRPr/>
          </a:p>
          <a:p>
            <a:pPr marL="0" lvl="0" indent="0" algn="l" rtl="0">
              <a:lnSpc>
                <a:spcPct val="100000"/>
              </a:lnSpc>
              <a:spcBef>
                <a:spcPts val="360"/>
              </a:spcBef>
              <a:spcAft>
                <a:spcPts val="0"/>
              </a:spcAft>
              <a:buSzPts val="1400"/>
              <a:buNone/>
            </a:pPr>
            <a:r>
              <a:rPr lang="en-US"/>
              <a:t>Average usage: twice</a:t>
            </a:r>
            <a:endParaRPr/>
          </a:p>
          <a:p>
            <a:pPr marL="0" lvl="0" indent="0" algn="l" rtl="0">
              <a:lnSpc>
                <a:spcPct val="100000"/>
              </a:lnSpc>
              <a:spcBef>
                <a:spcPts val="360"/>
              </a:spcBef>
              <a:spcAft>
                <a:spcPts val="0"/>
              </a:spcAft>
              <a:buSzPts val="1400"/>
              <a:buNone/>
            </a:pPr>
            <a:r>
              <a:rPr lang="en-US"/>
              <a:t>Pageviews:</a:t>
            </a:r>
            <a:endParaRPr/>
          </a:p>
          <a:p>
            <a:pPr marL="0" lvl="0" indent="0" algn="l" rtl="0">
              <a:lnSpc>
                <a:spcPct val="100000"/>
              </a:lnSpc>
              <a:spcBef>
                <a:spcPts val="360"/>
              </a:spcBef>
              <a:spcAft>
                <a:spcPts val="0"/>
              </a:spcAft>
              <a:buSzPts val="1400"/>
              <a:buNone/>
            </a:pPr>
            <a:r>
              <a:rPr lang="en-US"/>
              <a:t>Unique users:</a:t>
            </a:r>
            <a:endParaRPr/>
          </a:p>
          <a:p>
            <a:pPr marL="0" lvl="0" indent="0" algn="l" rtl="0">
              <a:lnSpc>
                <a:spcPct val="100000"/>
              </a:lnSpc>
              <a:spcBef>
                <a:spcPts val="360"/>
              </a:spcBef>
              <a:spcAft>
                <a:spcPts val="0"/>
              </a:spcAft>
              <a:buSzPts val="1400"/>
              <a:buNone/>
            </a:pPr>
            <a:r>
              <a:rPr lang="en-US"/>
              <a:t>Questions ask</a:t>
            </a:r>
            <a:endParaRPr/>
          </a:p>
          <a:p>
            <a:pPr marL="0" lvl="0" indent="0" algn="l" rtl="0">
              <a:lnSpc>
                <a:spcPct val="100000"/>
              </a:lnSpc>
              <a:spcBef>
                <a:spcPts val="360"/>
              </a:spcBef>
              <a:spcAft>
                <a:spcPts val="0"/>
              </a:spcAft>
              <a:buSzPts val="1400"/>
              <a:buNone/>
            </a:pPr>
            <a:r>
              <a:rPr lang="en-US"/>
              <a:t>Areas of interest</a:t>
            </a:r>
            <a:endParaRPr/>
          </a:p>
        </p:txBody>
      </p:sp>
      <p:sp>
        <p:nvSpPr>
          <p:cNvPr id="136" name="Google Shape;136;p11:notes"/>
          <p:cNvSpPr txBox="1">
            <a:spLocks noGrp="1"/>
          </p:cNvSpPr>
          <p:nvPr>
            <p:ph type="sldNum" idx="12"/>
          </p:nvPr>
        </p:nvSpPr>
        <p:spPr>
          <a:xfrm>
            <a:off x="3995217" y="8842029"/>
            <a:ext cx="3056414" cy="465455"/>
          </a:xfrm>
          <a:prstGeom prst="rect">
            <a:avLst/>
          </a:prstGeom>
          <a:noFill/>
          <a:ln>
            <a:noFill/>
          </a:ln>
        </p:spPr>
        <p:txBody>
          <a:bodyPr spcFirstLastPara="1" wrap="square" lIns="93475" tIns="46725" rIns="93475" bIns="46725"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2:notes"/>
          <p:cNvSpPr txBox="1">
            <a:spLocks noGrp="1"/>
          </p:cNvSpPr>
          <p:nvPr>
            <p:ph type="body" idx="1"/>
          </p:nvPr>
        </p:nvSpPr>
        <p:spPr>
          <a:xfrm>
            <a:off x="705327" y="4421823"/>
            <a:ext cx="5642610" cy="4189095"/>
          </a:xfrm>
          <a:prstGeom prst="rect">
            <a:avLst/>
          </a:prstGeom>
          <a:noFill/>
          <a:ln>
            <a:noFill/>
          </a:ln>
        </p:spPr>
        <p:txBody>
          <a:bodyPr spcFirstLastPara="1" wrap="square" lIns="93475" tIns="46725" rIns="93475" bIns="46725" anchor="t" anchorCtr="0">
            <a:noAutofit/>
          </a:bodyPr>
          <a:lstStyle/>
          <a:p>
            <a:pPr marL="0" lvl="0" indent="0" algn="l" rtl="0">
              <a:lnSpc>
                <a:spcPct val="100000"/>
              </a:lnSpc>
              <a:spcBef>
                <a:spcPts val="360"/>
              </a:spcBef>
              <a:spcAft>
                <a:spcPts val="0"/>
              </a:spcAft>
              <a:buSzPts val="1400"/>
              <a:buNone/>
            </a:pPr>
            <a:endParaRPr/>
          </a:p>
        </p:txBody>
      </p:sp>
      <p:sp>
        <p:nvSpPr>
          <p:cNvPr id="153" name="Google Shape;153;p12:notes"/>
          <p:cNvSpPr>
            <a:spLocks noGrp="1" noRot="1" noChangeAspect="1"/>
          </p:cNvSpPr>
          <p:nvPr>
            <p:ph type="sldImg" idx="2"/>
          </p:nvPr>
        </p:nvSpPr>
        <p:spPr>
          <a:xfrm>
            <a:off x="1200150"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Google Shape;16;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1" name="Google Shape;51;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609599" y="609600"/>
            <a:ext cx="6347700" cy="1320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609599" y="2160590"/>
            <a:ext cx="6347700" cy="3880800"/>
          </a:xfrm>
          <a:prstGeom prst="rect">
            <a:avLst/>
          </a:prstGeom>
          <a:noFill/>
          <a:ln>
            <a:noFill/>
          </a:ln>
        </p:spPr>
        <p:txBody>
          <a:bodyPr spcFirstLastPara="1" wrap="square" lIns="91425" tIns="45700" rIns="91425" bIns="45700" anchor="t" anchorCtr="0">
            <a:noAutofit/>
          </a:bodyPr>
          <a:lstStyle>
            <a:lvl1pPr marL="457200" lvl="0" indent="-320040" algn="l" rtl="0">
              <a:lnSpc>
                <a:spcPct val="100000"/>
              </a:lnSpc>
              <a:spcBef>
                <a:spcPts val="1000"/>
              </a:spcBef>
              <a:spcAft>
                <a:spcPts val="0"/>
              </a:spcAft>
              <a:buSzPts val="1440"/>
              <a:buChar char="►"/>
              <a:defRPr/>
            </a:lvl1pPr>
            <a:lvl2pPr marL="914400" lvl="1" indent="-320040" algn="l" rtl="0">
              <a:lnSpc>
                <a:spcPct val="100000"/>
              </a:lnSpc>
              <a:spcBef>
                <a:spcPts val="1000"/>
              </a:spcBef>
              <a:spcAft>
                <a:spcPts val="0"/>
              </a:spcAft>
              <a:buSzPts val="1440"/>
              <a:buChar char="►"/>
              <a:defRPr/>
            </a:lvl2pPr>
            <a:lvl3pPr marL="1371600" lvl="2" indent="-320039" algn="l" rtl="0">
              <a:lnSpc>
                <a:spcPct val="100000"/>
              </a:lnSpc>
              <a:spcBef>
                <a:spcPts val="1000"/>
              </a:spcBef>
              <a:spcAft>
                <a:spcPts val="0"/>
              </a:spcAft>
              <a:buSzPts val="1440"/>
              <a:buChar char="►"/>
              <a:defRPr/>
            </a:lvl3pPr>
            <a:lvl4pPr marL="1828800" lvl="3" indent="-320039" algn="l" rtl="0">
              <a:lnSpc>
                <a:spcPct val="100000"/>
              </a:lnSpc>
              <a:spcBef>
                <a:spcPts val="1000"/>
              </a:spcBef>
              <a:spcAft>
                <a:spcPts val="0"/>
              </a:spcAft>
              <a:buSzPts val="1440"/>
              <a:buChar char="►"/>
              <a:defRPr/>
            </a:lvl4pPr>
            <a:lvl5pPr marL="2286000" lvl="4" indent="-320039" algn="l" rtl="0">
              <a:lnSpc>
                <a:spcPct val="100000"/>
              </a:lnSpc>
              <a:spcBef>
                <a:spcPts val="1000"/>
              </a:spcBef>
              <a:spcAft>
                <a:spcPts val="0"/>
              </a:spcAft>
              <a:buSzPts val="1440"/>
              <a:buChar char="►"/>
              <a:defRPr/>
            </a:lvl5pPr>
            <a:lvl6pPr marL="2743200" lvl="5" indent="-320039" algn="l" rtl="0">
              <a:lnSpc>
                <a:spcPct val="100000"/>
              </a:lnSpc>
              <a:spcBef>
                <a:spcPts val="1000"/>
              </a:spcBef>
              <a:spcAft>
                <a:spcPts val="0"/>
              </a:spcAft>
              <a:buSzPts val="1440"/>
              <a:buChar char="►"/>
              <a:defRPr/>
            </a:lvl6pPr>
            <a:lvl7pPr marL="3200400" lvl="6" indent="-320039" algn="l" rtl="0">
              <a:lnSpc>
                <a:spcPct val="100000"/>
              </a:lnSpc>
              <a:spcBef>
                <a:spcPts val="1000"/>
              </a:spcBef>
              <a:spcAft>
                <a:spcPts val="0"/>
              </a:spcAft>
              <a:buSzPts val="1440"/>
              <a:buChar char="►"/>
              <a:defRPr/>
            </a:lvl7pPr>
            <a:lvl8pPr marL="3657600" lvl="7" indent="-320040" algn="l" rtl="0">
              <a:lnSpc>
                <a:spcPct val="100000"/>
              </a:lnSpc>
              <a:spcBef>
                <a:spcPts val="1000"/>
              </a:spcBef>
              <a:spcAft>
                <a:spcPts val="0"/>
              </a:spcAft>
              <a:buSzPts val="1440"/>
              <a:buChar char="►"/>
              <a:defRPr/>
            </a:lvl8pPr>
            <a:lvl9pPr marL="4114800" lvl="8" indent="-320040" algn="l" rtl="0">
              <a:lnSpc>
                <a:spcPct val="100000"/>
              </a:lnSpc>
              <a:spcBef>
                <a:spcPts val="1000"/>
              </a:spcBef>
              <a:spcAft>
                <a:spcPts val="0"/>
              </a:spcAft>
              <a:buSzPts val="1440"/>
              <a:buChar char="►"/>
              <a:defRPr/>
            </a:lvl9pPr>
          </a:lstStyle>
          <a:p>
            <a:endParaRPr/>
          </a:p>
        </p:txBody>
      </p:sp>
      <p:sp>
        <p:nvSpPr>
          <p:cNvPr id="57" name="Google Shape;57;p13"/>
          <p:cNvSpPr txBox="1">
            <a:spLocks noGrp="1"/>
          </p:cNvSpPr>
          <p:nvPr>
            <p:ph type="dt" idx="10"/>
          </p:nvPr>
        </p:nvSpPr>
        <p:spPr>
          <a:xfrm>
            <a:off x="5405258" y="6041363"/>
            <a:ext cx="684000" cy="365100"/>
          </a:xfrm>
          <a:prstGeom prst="rect">
            <a:avLst/>
          </a:prstGeom>
          <a:noFill/>
          <a:ln>
            <a:noFill/>
          </a:ln>
        </p:spPr>
        <p:txBody>
          <a:bodyPr spcFirstLastPara="1" wrap="square" lIns="91425" tIns="45700" rIns="91425" bIns="45700" anchor="ctr" anchorCtr="0">
            <a:noAutofit/>
          </a:bodyPr>
          <a:lstStyle>
            <a:lvl1pPr lvl="0" algn="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p13"/>
          <p:cNvSpPr txBox="1">
            <a:spLocks noGrp="1"/>
          </p:cNvSpPr>
          <p:nvPr>
            <p:ph type="ftr" idx="11"/>
          </p:nvPr>
        </p:nvSpPr>
        <p:spPr>
          <a:xfrm>
            <a:off x="609599" y="6041363"/>
            <a:ext cx="46230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Google Shape;59;p13"/>
          <p:cNvSpPr txBox="1">
            <a:spLocks noGrp="1"/>
          </p:cNvSpPr>
          <p:nvPr>
            <p:ph type="sldNum" idx="12"/>
          </p:nvPr>
        </p:nvSpPr>
        <p:spPr>
          <a:xfrm>
            <a:off x="6444676" y="6041363"/>
            <a:ext cx="5127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609599" y="609600"/>
            <a:ext cx="6347700" cy="1320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accent1"/>
              </a:buClr>
              <a:buSzPts val="3600"/>
              <a:buFont typeface="Trebuchet MS"/>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14"/>
          <p:cNvSpPr txBox="1">
            <a:spLocks noGrp="1"/>
          </p:cNvSpPr>
          <p:nvPr>
            <p:ph type="body" idx="1"/>
          </p:nvPr>
        </p:nvSpPr>
        <p:spPr>
          <a:xfrm>
            <a:off x="609599" y="2160983"/>
            <a:ext cx="3090600" cy="5763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1000"/>
              </a:spcBef>
              <a:spcAft>
                <a:spcPts val="0"/>
              </a:spcAft>
              <a:buSzPts val="1920"/>
              <a:buNone/>
              <a:defRPr sz="2400" b="0"/>
            </a:lvl1pPr>
            <a:lvl2pPr marL="914400" lvl="1" indent="-228600" algn="l" rtl="0">
              <a:lnSpc>
                <a:spcPct val="100000"/>
              </a:lnSpc>
              <a:spcBef>
                <a:spcPts val="1000"/>
              </a:spcBef>
              <a:spcAft>
                <a:spcPts val="0"/>
              </a:spcAft>
              <a:buSzPts val="1600"/>
              <a:buNone/>
              <a:defRPr sz="2000" b="1"/>
            </a:lvl2pPr>
            <a:lvl3pPr marL="1371600" lvl="2" indent="-228600" algn="l" rtl="0">
              <a:lnSpc>
                <a:spcPct val="100000"/>
              </a:lnSpc>
              <a:spcBef>
                <a:spcPts val="1000"/>
              </a:spcBef>
              <a:spcAft>
                <a:spcPts val="0"/>
              </a:spcAft>
              <a:buSzPts val="1440"/>
              <a:buNone/>
              <a:defRPr sz="1800" b="1"/>
            </a:lvl3pPr>
            <a:lvl4pPr marL="1828800" lvl="3" indent="-228600" algn="l" rtl="0">
              <a:lnSpc>
                <a:spcPct val="100000"/>
              </a:lnSpc>
              <a:spcBef>
                <a:spcPts val="1000"/>
              </a:spcBef>
              <a:spcAft>
                <a:spcPts val="0"/>
              </a:spcAft>
              <a:buSzPts val="1280"/>
              <a:buNone/>
              <a:defRPr sz="1600" b="1"/>
            </a:lvl4pPr>
            <a:lvl5pPr marL="2286000" lvl="4" indent="-228600" algn="l" rtl="0">
              <a:lnSpc>
                <a:spcPct val="100000"/>
              </a:lnSpc>
              <a:spcBef>
                <a:spcPts val="1000"/>
              </a:spcBef>
              <a:spcAft>
                <a:spcPts val="0"/>
              </a:spcAft>
              <a:buSzPts val="1280"/>
              <a:buNone/>
              <a:defRPr sz="1600" b="1"/>
            </a:lvl5pPr>
            <a:lvl6pPr marL="2743200" lvl="5" indent="-228600" algn="l" rtl="0">
              <a:lnSpc>
                <a:spcPct val="100000"/>
              </a:lnSpc>
              <a:spcBef>
                <a:spcPts val="1000"/>
              </a:spcBef>
              <a:spcAft>
                <a:spcPts val="0"/>
              </a:spcAft>
              <a:buSzPts val="1280"/>
              <a:buNone/>
              <a:defRPr sz="1600" b="1"/>
            </a:lvl6pPr>
            <a:lvl7pPr marL="3200400" lvl="6" indent="-228600" algn="l" rtl="0">
              <a:lnSpc>
                <a:spcPct val="100000"/>
              </a:lnSpc>
              <a:spcBef>
                <a:spcPts val="1000"/>
              </a:spcBef>
              <a:spcAft>
                <a:spcPts val="0"/>
              </a:spcAft>
              <a:buSzPts val="1280"/>
              <a:buNone/>
              <a:defRPr sz="1600" b="1"/>
            </a:lvl7pPr>
            <a:lvl8pPr marL="3657600" lvl="7" indent="-228600" algn="l" rtl="0">
              <a:lnSpc>
                <a:spcPct val="100000"/>
              </a:lnSpc>
              <a:spcBef>
                <a:spcPts val="1000"/>
              </a:spcBef>
              <a:spcAft>
                <a:spcPts val="0"/>
              </a:spcAft>
              <a:buSzPts val="1280"/>
              <a:buNone/>
              <a:defRPr sz="1600" b="1"/>
            </a:lvl8pPr>
            <a:lvl9pPr marL="4114800" lvl="8" indent="-228600" algn="l" rtl="0">
              <a:lnSpc>
                <a:spcPct val="100000"/>
              </a:lnSpc>
              <a:spcBef>
                <a:spcPts val="1000"/>
              </a:spcBef>
              <a:spcAft>
                <a:spcPts val="0"/>
              </a:spcAft>
              <a:buSzPts val="1280"/>
              <a:buNone/>
              <a:defRPr sz="1600" b="1"/>
            </a:lvl9pPr>
          </a:lstStyle>
          <a:p>
            <a:endParaRPr/>
          </a:p>
        </p:txBody>
      </p:sp>
      <p:sp>
        <p:nvSpPr>
          <p:cNvPr id="63" name="Google Shape;63;p14"/>
          <p:cNvSpPr txBox="1">
            <a:spLocks noGrp="1"/>
          </p:cNvSpPr>
          <p:nvPr>
            <p:ph type="body" idx="2"/>
          </p:nvPr>
        </p:nvSpPr>
        <p:spPr>
          <a:xfrm>
            <a:off x="609599" y="2737246"/>
            <a:ext cx="3090600" cy="3304200"/>
          </a:xfrm>
          <a:prstGeom prst="rect">
            <a:avLst/>
          </a:prstGeom>
          <a:noFill/>
          <a:ln>
            <a:noFill/>
          </a:ln>
        </p:spPr>
        <p:txBody>
          <a:bodyPr spcFirstLastPara="1" wrap="square" lIns="91425" tIns="45700" rIns="91425" bIns="45700" anchor="t" anchorCtr="0">
            <a:noAutofit/>
          </a:bodyPr>
          <a:lstStyle>
            <a:lvl1pPr marL="457200" lvl="0" indent="-320040" algn="l" rtl="0">
              <a:lnSpc>
                <a:spcPct val="100000"/>
              </a:lnSpc>
              <a:spcBef>
                <a:spcPts val="1000"/>
              </a:spcBef>
              <a:spcAft>
                <a:spcPts val="0"/>
              </a:spcAft>
              <a:buSzPts val="1440"/>
              <a:buChar char="►"/>
              <a:defRPr/>
            </a:lvl1pPr>
            <a:lvl2pPr marL="914400" lvl="1" indent="-320040" algn="l" rtl="0">
              <a:lnSpc>
                <a:spcPct val="100000"/>
              </a:lnSpc>
              <a:spcBef>
                <a:spcPts val="1000"/>
              </a:spcBef>
              <a:spcAft>
                <a:spcPts val="0"/>
              </a:spcAft>
              <a:buSzPts val="1440"/>
              <a:buChar char="►"/>
              <a:defRPr/>
            </a:lvl2pPr>
            <a:lvl3pPr marL="1371600" lvl="2" indent="-320039" algn="l" rtl="0">
              <a:lnSpc>
                <a:spcPct val="100000"/>
              </a:lnSpc>
              <a:spcBef>
                <a:spcPts val="1000"/>
              </a:spcBef>
              <a:spcAft>
                <a:spcPts val="0"/>
              </a:spcAft>
              <a:buSzPts val="1440"/>
              <a:buChar char="►"/>
              <a:defRPr/>
            </a:lvl3pPr>
            <a:lvl4pPr marL="1828800" lvl="3" indent="-320039" algn="l" rtl="0">
              <a:lnSpc>
                <a:spcPct val="100000"/>
              </a:lnSpc>
              <a:spcBef>
                <a:spcPts val="1000"/>
              </a:spcBef>
              <a:spcAft>
                <a:spcPts val="0"/>
              </a:spcAft>
              <a:buSzPts val="1440"/>
              <a:buChar char="►"/>
              <a:defRPr/>
            </a:lvl4pPr>
            <a:lvl5pPr marL="2286000" lvl="4" indent="-320039" algn="l" rtl="0">
              <a:lnSpc>
                <a:spcPct val="100000"/>
              </a:lnSpc>
              <a:spcBef>
                <a:spcPts val="1000"/>
              </a:spcBef>
              <a:spcAft>
                <a:spcPts val="0"/>
              </a:spcAft>
              <a:buSzPts val="1440"/>
              <a:buChar char="►"/>
              <a:defRPr/>
            </a:lvl5pPr>
            <a:lvl6pPr marL="2743200" lvl="5" indent="-320039" algn="l" rtl="0">
              <a:lnSpc>
                <a:spcPct val="100000"/>
              </a:lnSpc>
              <a:spcBef>
                <a:spcPts val="1000"/>
              </a:spcBef>
              <a:spcAft>
                <a:spcPts val="0"/>
              </a:spcAft>
              <a:buSzPts val="1440"/>
              <a:buChar char="►"/>
              <a:defRPr/>
            </a:lvl6pPr>
            <a:lvl7pPr marL="3200400" lvl="6" indent="-320039" algn="l" rtl="0">
              <a:lnSpc>
                <a:spcPct val="100000"/>
              </a:lnSpc>
              <a:spcBef>
                <a:spcPts val="1000"/>
              </a:spcBef>
              <a:spcAft>
                <a:spcPts val="0"/>
              </a:spcAft>
              <a:buSzPts val="1440"/>
              <a:buChar char="►"/>
              <a:defRPr/>
            </a:lvl7pPr>
            <a:lvl8pPr marL="3657600" lvl="7" indent="-320040" algn="l" rtl="0">
              <a:lnSpc>
                <a:spcPct val="100000"/>
              </a:lnSpc>
              <a:spcBef>
                <a:spcPts val="1000"/>
              </a:spcBef>
              <a:spcAft>
                <a:spcPts val="0"/>
              </a:spcAft>
              <a:buSzPts val="1440"/>
              <a:buChar char="►"/>
              <a:defRPr/>
            </a:lvl8pPr>
            <a:lvl9pPr marL="4114800" lvl="8" indent="-320040" algn="l" rtl="0">
              <a:lnSpc>
                <a:spcPct val="100000"/>
              </a:lnSpc>
              <a:spcBef>
                <a:spcPts val="1000"/>
              </a:spcBef>
              <a:spcAft>
                <a:spcPts val="0"/>
              </a:spcAft>
              <a:buSzPts val="1440"/>
              <a:buChar char="►"/>
              <a:defRPr/>
            </a:lvl9pPr>
          </a:lstStyle>
          <a:p>
            <a:endParaRPr/>
          </a:p>
        </p:txBody>
      </p:sp>
      <p:sp>
        <p:nvSpPr>
          <p:cNvPr id="64" name="Google Shape;64;p14"/>
          <p:cNvSpPr txBox="1">
            <a:spLocks noGrp="1"/>
          </p:cNvSpPr>
          <p:nvPr>
            <p:ph type="body" idx="3"/>
          </p:nvPr>
        </p:nvSpPr>
        <p:spPr>
          <a:xfrm>
            <a:off x="3866640" y="2160983"/>
            <a:ext cx="3090600" cy="576300"/>
          </a:xfrm>
          <a:prstGeom prst="rect">
            <a:avLst/>
          </a:prstGeom>
          <a:noFill/>
          <a:ln>
            <a:noFill/>
          </a:ln>
        </p:spPr>
        <p:txBody>
          <a:bodyPr spcFirstLastPara="1" wrap="square" lIns="91425" tIns="45700" rIns="91425" bIns="45700" anchor="b" anchorCtr="0">
            <a:noAutofit/>
          </a:bodyPr>
          <a:lstStyle>
            <a:lvl1pPr marL="457200" lvl="0" indent="-228600" algn="l" rtl="0">
              <a:lnSpc>
                <a:spcPct val="100000"/>
              </a:lnSpc>
              <a:spcBef>
                <a:spcPts val="1000"/>
              </a:spcBef>
              <a:spcAft>
                <a:spcPts val="0"/>
              </a:spcAft>
              <a:buSzPts val="1920"/>
              <a:buNone/>
              <a:defRPr sz="2400" b="0"/>
            </a:lvl1pPr>
            <a:lvl2pPr marL="914400" lvl="1" indent="-228600" algn="l" rtl="0">
              <a:lnSpc>
                <a:spcPct val="100000"/>
              </a:lnSpc>
              <a:spcBef>
                <a:spcPts val="1000"/>
              </a:spcBef>
              <a:spcAft>
                <a:spcPts val="0"/>
              </a:spcAft>
              <a:buSzPts val="1600"/>
              <a:buNone/>
              <a:defRPr sz="2000" b="1"/>
            </a:lvl2pPr>
            <a:lvl3pPr marL="1371600" lvl="2" indent="-228600" algn="l" rtl="0">
              <a:lnSpc>
                <a:spcPct val="100000"/>
              </a:lnSpc>
              <a:spcBef>
                <a:spcPts val="1000"/>
              </a:spcBef>
              <a:spcAft>
                <a:spcPts val="0"/>
              </a:spcAft>
              <a:buSzPts val="1440"/>
              <a:buNone/>
              <a:defRPr sz="1800" b="1"/>
            </a:lvl3pPr>
            <a:lvl4pPr marL="1828800" lvl="3" indent="-228600" algn="l" rtl="0">
              <a:lnSpc>
                <a:spcPct val="100000"/>
              </a:lnSpc>
              <a:spcBef>
                <a:spcPts val="1000"/>
              </a:spcBef>
              <a:spcAft>
                <a:spcPts val="0"/>
              </a:spcAft>
              <a:buSzPts val="1280"/>
              <a:buNone/>
              <a:defRPr sz="1600" b="1"/>
            </a:lvl4pPr>
            <a:lvl5pPr marL="2286000" lvl="4" indent="-228600" algn="l" rtl="0">
              <a:lnSpc>
                <a:spcPct val="100000"/>
              </a:lnSpc>
              <a:spcBef>
                <a:spcPts val="1000"/>
              </a:spcBef>
              <a:spcAft>
                <a:spcPts val="0"/>
              </a:spcAft>
              <a:buSzPts val="1280"/>
              <a:buNone/>
              <a:defRPr sz="1600" b="1"/>
            </a:lvl5pPr>
            <a:lvl6pPr marL="2743200" lvl="5" indent="-228600" algn="l" rtl="0">
              <a:lnSpc>
                <a:spcPct val="100000"/>
              </a:lnSpc>
              <a:spcBef>
                <a:spcPts val="1000"/>
              </a:spcBef>
              <a:spcAft>
                <a:spcPts val="0"/>
              </a:spcAft>
              <a:buSzPts val="1280"/>
              <a:buNone/>
              <a:defRPr sz="1600" b="1"/>
            </a:lvl6pPr>
            <a:lvl7pPr marL="3200400" lvl="6" indent="-228600" algn="l" rtl="0">
              <a:lnSpc>
                <a:spcPct val="100000"/>
              </a:lnSpc>
              <a:spcBef>
                <a:spcPts val="1000"/>
              </a:spcBef>
              <a:spcAft>
                <a:spcPts val="0"/>
              </a:spcAft>
              <a:buSzPts val="1280"/>
              <a:buNone/>
              <a:defRPr sz="1600" b="1"/>
            </a:lvl7pPr>
            <a:lvl8pPr marL="3657600" lvl="7" indent="-228600" algn="l" rtl="0">
              <a:lnSpc>
                <a:spcPct val="100000"/>
              </a:lnSpc>
              <a:spcBef>
                <a:spcPts val="1000"/>
              </a:spcBef>
              <a:spcAft>
                <a:spcPts val="0"/>
              </a:spcAft>
              <a:buSzPts val="1280"/>
              <a:buNone/>
              <a:defRPr sz="1600" b="1"/>
            </a:lvl8pPr>
            <a:lvl9pPr marL="4114800" lvl="8" indent="-228600" algn="l" rtl="0">
              <a:lnSpc>
                <a:spcPct val="100000"/>
              </a:lnSpc>
              <a:spcBef>
                <a:spcPts val="1000"/>
              </a:spcBef>
              <a:spcAft>
                <a:spcPts val="0"/>
              </a:spcAft>
              <a:buSzPts val="1280"/>
              <a:buNone/>
              <a:defRPr sz="1600" b="1"/>
            </a:lvl9pPr>
          </a:lstStyle>
          <a:p>
            <a:endParaRPr/>
          </a:p>
        </p:txBody>
      </p:sp>
      <p:sp>
        <p:nvSpPr>
          <p:cNvPr id="65" name="Google Shape;65;p14"/>
          <p:cNvSpPr txBox="1">
            <a:spLocks noGrp="1"/>
          </p:cNvSpPr>
          <p:nvPr>
            <p:ph type="body" idx="4"/>
          </p:nvPr>
        </p:nvSpPr>
        <p:spPr>
          <a:xfrm>
            <a:off x="3866640" y="2737246"/>
            <a:ext cx="3090600" cy="3304200"/>
          </a:xfrm>
          <a:prstGeom prst="rect">
            <a:avLst/>
          </a:prstGeom>
          <a:noFill/>
          <a:ln>
            <a:noFill/>
          </a:ln>
        </p:spPr>
        <p:txBody>
          <a:bodyPr spcFirstLastPara="1" wrap="square" lIns="91425" tIns="45700" rIns="91425" bIns="45700" anchor="t" anchorCtr="0">
            <a:noAutofit/>
          </a:bodyPr>
          <a:lstStyle>
            <a:lvl1pPr marL="457200" lvl="0" indent="-320040" algn="l" rtl="0">
              <a:lnSpc>
                <a:spcPct val="100000"/>
              </a:lnSpc>
              <a:spcBef>
                <a:spcPts val="1000"/>
              </a:spcBef>
              <a:spcAft>
                <a:spcPts val="0"/>
              </a:spcAft>
              <a:buSzPts val="1440"/>
              <a:buChar char="►"/>
              <a:defRPr/>
            </a:lvl1pPr>
            <a:lvl2pPr marL="914400" lvl="1" indent="-320040" algn="l" rtl="0">
              <a:lnSpc>
                <a:spcPct val="100000"/>
              </a:lnSpc>
              <a:spcBef>
                <a:spcPts val="1000"/>
              </a:spcBef>
              <a:spcAft>
                <a:spcPts val="0"/>
              </a:spcAft>
              <a:buSzPts val="1440"/>
              <a:buChar char="►"/>
              <a:defRPr/>
            </a:lvl2pPr>
            <a:lvl3pPr marL="1371600" lvl="2" indent="-320039" algn="l" rtl="0">
              <a:lnSpc>
                <a:spcPct val="100000"/>
              </a:lnSpc>
              <a:spcBef>
                <a:spcPts val="1000"/>
              </a:spcBef>
              <a:spcAft>
                <a:spcPts val="0"/>
              </a:spcAft>
              <a:buSzPts val="1440"/>
              <a:buChar char="►"/>
              <a:defRPr/>
            </a:lvl3pPr>
            <a:lvl4pPr marL="1828800" lvl="3" indent="-320039" algn="l" rtl="0">
              <a:lnSpc>
                <a:spcPct val="100000"/>
              </a:lnSpc>
              <a:spcBef>
                <a:spcPts val="1000"/>
              </a:spcBef>
              <a:spcAft>
                <a:spcPts val="0"/>
              </a:spcAft>
              <a:buSzPts val="1440"/>
              <a:buChar char="►"/>
              <a:defRPr/>
            </a:lvl4pPr>
            <a:lvl5pPr marL="2286000" lvl="4" indent="-320039" algn="l" rtl="0">
              <a:lnSpc>
                <a:spcPct val="100000"/>
              </a:lnSpc>
              <a:spcBef>
                <a:spcPts val="1000"/>
              </a:spcBef>
              <a:spcAft>
                <a:spcPts val="0"/>
              </a:spcAft>
              <a:buSzPts val="1440"/>
              <a:buChar char="►"/>
              <a:defRPr/>
            </a:lvl5pPr>
            <a:lvl6pPr marL="2743200" lvl="5" indent="-320039" algn="l" rtl="0">
              <a:lnSpc>
                <a:spcPct val="100000"/>
              </a:lnSpc>
              <a:spcBef>
                <a:spcPts val="1000"/>
              </a:spcBef>
              <a:spcAft>
                <a:spcPts val="0"/>
              </a:spcAft>
              <a:buSzPts val="1440"/>
              <a:buChar char="►"/>
              <a:defRPr/>
            </a:lvl6pPr>
            <a:lvl7pPr marL="3200400" lvl="6" indent="-320039" algn="l" rtl="0">
              <a:lnSpc>
                <a:spcPct val="100000"/>
              </a:lnSpc>
              <a:spcBef>
                <a:spcPts val="1000"/>
              </a:spcBef>
              <a:spcAft>
                <a:spcPts val="0"/>
              </a:spcAft>
              <a:buSzPts val="1440"/>
              <a:buChar char="►"/>
              <a:defRPr/>
            </a:lvl7pPr>
            <a:lvl8pPr marL="3657600" lvl="7" indent="-320040" algn="l" rtl="0">
              <a:lnSpc>
                <a:spcPct val="100000"/>
              </a:lnSpc>
              <a:spcBef>
                <a:spcPts val="1000"/>
              </a:spcBef>
              <a:spcAft>
                <a:spcPts val="0"/>
              </a:spcAft>
              <a:buSzPts val="1440"/>
              <a:buChar char="►"/>
              <a:defRPr/>
            </a:lvl8pPr>
            <a:lvl9pPr marL="4114800" lvl="8" indent="-320040" algn="l" rtl="0">
              <a:lnSpc>
                <a:spcPct val="100000"/>
              </a:lnSpc>
              <a:spcBef>
                <a:spcPts val="1000"/>
              </a:spcBef>
              <a:spcAft>
                <a:spcPts val="0"/>
              </a:spcAft>
              <a:buSzPts val="1440"/>
              <a:buChar char="►"/>
              <a:defRPr/>
            </a:lvl9pPr>
          </a:lstStyle>
          <a:p>
            <a:endParaRPr/>
          </a:p>
        </p:txBody>
      </p:sp>
      <p:sp>
        <p:nvSpPr>
          <p:cNvPr id="66" name="Google Shape;66;p14"/>
          <p:cNvSpPr txBox="1">
            <a:spLocks noGrp="1"/>
          </p:cNvSpPr>
          <p:nvPr>
            <p:ph type="dt" idx="10"/>
          </p:nvPr>
        </p:nvSpPr>
        <p:spPr>
          <a:xfrm>
            <a:off x="5405258" y="6041363"/>
            <a:ext cx="684000" cy="365100"/>
          </a:xfrm>
          <a:prstGeom prst="rect">
            <a:avLst/>
          </a:prstGeom>
          <a:noFill/>
          <a:ln>
            <a:noFill/>
          </a:ln>
        </p:spPr>
        <p:txBody>
          <a:bodyPr spcFirstLastPara="1" wrap="square" lIns="91425" tIns="45700" rIns="91425" bIns="45700" anchor="ctr" anchorCtr="0">
            <a:noAutofit/>
          </a:bodyPr>
          <a:lstStyle>
            <a:lvl1pPr lvl="0" algn="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14"/>
          <p:cNvSpPr txBox="1">
            <a:spLocks noGrp="1"/>
          </p:cNvSpPr>
          <p:nvPr>
            <p:ph type="ftr" idx="11"/>
          </p:nvPr>
        </p:nvSpPr>
        <p:spPr>
          <a:xfrm>
            <a:off x="609599" y="6041363"/>
            <a:ext cx="46230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8" name="Google Shape;68;p14"/>
          <p:cNvSpPr txBox="1">
            <a:spLocks noGrp="1"/>
          </p:cNvSpPr>
          <p:nvPr>
            <p:ph type="sldNum" idx="12"/>
          </p:nvPr>
        </p:nvSpPr>
        <p:spPr>
          <a:xfrm>
            <a:off x="6444676" y="6041363"/>
            <a:ext cx="5127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609600" y="609600"/>
            <a:ext cx="6347700" cy="13209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1" name="Google Shape;71;p15"/>
          <p:cNvSpPr txBox="1">
            <a:spLocks noGrp="1"/>
          </p:cNvSpPr>
          <p:nvPr>
            <p:ph type="body" idx="1"/>
          </p:nvPr>
        </p:nvSpPr>
        <p:spPr>
          <a:xfrm>
            <a:off x="609600" y="2160589"/>
            <a:ext cx="3088200" cy="3880800"/>
          </a:xfrm>
          <a:prstGeom prst="rect">
            <a:avLst/>
          </a:prstGeom>
          <a:noFill/>
          <a:ln>
            <a:noFill/>
          </a:ln>
        </p:spPr>
        <p:txBody>
          <a:bodyPr spcFirstLastPara="1" wrap="square" lIns="91425" tIns="45700" rIns="91425" bIns="45700" anchor="t" anchorCtr="0">
            <a:noAutofit/>
          </a:bodyPr>
          <a:lstStyle>
            <a:lvl1pPr marL="457200" lvl="0" indent="-320040" algn="l" rtl="0">
              <a:lnSpc>
                <a:spcPct val="100000"/>
              </a:lnSpc>
              <a:spcBef>
                <a:spcPts val="1000"/>
              </a:spcBef>
              <a:spcAft>
                <a:spcPts val="0"/>
              </a:spcAft>
              <a:buSzPts val="1440"/>
              <a:buChar char="►"/>
              <a:defRPr sz="1800"/>
            </a:lvl1pPr>
            <a:lvl2pPr marL="914400" lvl="1" indent="-309880" algn="l" rtl="0">
              <a:lnSpc>
                <a:spcPct val="100000"/>
              </a:lnSpc>
              <a:spcBef>
                <a:spcPts val="1000"/>
              </a:spcBef>
              <a:spcAft>
                <a:spcPts val="0"/>
              </a:spcAft>
              <a:buSzPts val="1280"/>
              <a:buChar char="►"/>
              <a:defRPr sz="1600"/>
            </a:lvl2pPr>
            <a:lvl3pPr marL="1371600" lvl="2" indent="-299719" algn="l" rtl="0">
              <a:lnSpc>
                <a:spcPct val="100000"/>
              </a:lnSpc>
              <a:spcBef>
                <a:spcPts val="1000"/>
              </a:spcBef>
              <a:spcAft>
                <a:spcPts val="0"/>
              </a:spcAft>
              <a:buSzPts val="1120"/>
              <a:buChar char="►"/>
              <a:defRPr sz="1400"/>
            </a:lvl3pPr>
            <a:lvl4pPr marL="1828800" lvl="3" indent="-289560" algn="l" rtl="0">
              <a:lnSpc>
                <a:spcPct val="100000"/>
              </a:lnSpc>
              <a:spcBef>
                <a:spcPts val="1000"/>
              </a:spcBef>
              <a:spcAft>
                <a:spcPts val="0"/>
              </a:spcAft>
              <a:buSzPts val="960"/>
              <a:buChar char="►"/>
              <a:defRPr sz="1200"/>
            </a:lvl4pPr>
            <a:lvl5pPr marL="2286000" lvl="4" indent="-289560" algn="l" rtl="0">
              <a:lnSpc>
                <a:spcPct val="100000"/>
              </a:lnSpc>
              <a:spcBef>
                <a:spcPts val="1000"/>
              </a:spcBef>
              <a:spcAft>
                <a:spcPts val="0"/>
              </a:spcAft>
              <a:buSzPts val="960"/>
              <a:buChar char="►"/>
              <a:defRPr sz="1200"/>
            </a:lvl5pPr>
            <a:lvl6pPr marL="2743200" lvl="5" indent="-289560" algn="l" rtl="0">
              <a:lnSpc>
                <a:spcPct val="100000"/>
              </a:lnSpc>
              <a:spcBef>
                <a:spcPts val="1000"/>
              </a:spcBef>
              <a:spcAft>
                <a:spcPts val="0"/>
              </a:spcAft>
              <a:buSzPts val="960"/>
              <a:buChar char="►"/>
              <a:defRPr sz="1200"/>
            </a:lvl6pPr>
            <a:lvl7pPr marL="3200400" lvl="6" indent="-289560" algn="l" rtl="0">
              <a:lnSpc>
                <a:spcPct val="100000"/>
              </a:lnSpc>
              <a:spcBef>
                <a:spcPts val="1000"/>
              </a:spcBef>
              <a:spcAft>
                <a:spcPts val="0"/>
              </a:spcAft>
              <a:buSzPts val="960"/>
              <a:buChar char="►"/>
              <a:defRPr sz="1200"/>
            </a:lvl7pPr>
            <a:lvl8pPr marL="3657600" lvl="7" indent="-289559" algn="l" rtl="0">
              <a:lnSpc>
                <a:spcPct val="100000"/>
              </a:lnSpc>
              <a:spcBef>
                <a:spcPts val="1000"/>
              </a:spcBef>
              <a:spcAft>
                <a:spcPts val="0"/>
              </a:spcAft>
              <a:buSzPts val="960"/>
              <a:buChar char="►"/>
              <a:defRPr sz="1200"/>
            </a:lvl8pPr>
            <a:lvl9pPr marL="4114800" lvl="8" indent="-289559" algn="l" rtl="0">
              <a:lnSpc>
                <a:spcPct val="100000"/>
              </a:lnSpc>
              <a:spcBef>
                <a:spcPts val="1000"/>
              </a:spcBef>
              <a:spcAft>
                <a:spcPts val="0"/>
              </a:spcAft>
              <a:buSzPts val="960"/>
              <a:buChar char="►"/>
              <a:defRPr sz="1200"/>
            </a:lvl9pPr>
          </a:lstStyle>
          <a:p>
            <a:endParaRPr/>
          </a:p>
        </p:txBody>
      </p:sp>
      <p:sp>
        <p:nvSpPr>
          <p:cNvPr id="72" name="Google Shape;72;p15"/>
          <p:cNvSpPr txBox="1">
            <a:spLocks noGrp="1"/>
          </p:cNvSpPr>
          <p:nvPr>
            <p:ph type="body" idx="2"/>
          </p:nvPr>
        </p:nvSpPr>
        <p:spPr>
          <a:xfrm>
            <a:off x="3869204" y="2160590"/>
            <a:ext cx="3088200" cy="3880800"/>
          </a:xfrm>
          <a:prstGeom prst="rect">
            <a:avLst/>
          </a:prstGeom>
          <a:noFill/>
          <a:ln>
            <a:noFill/>
          </a:ln>
        </p:spPr>
        <p:txBody>
          <a:bodyPr spcFirstLastPara="1" wrap="square" lIns="91425" tIns="45700" rIns="91425" bIns="45700" anchor="t" anchorCtr="0">
            <a:noAutofit/>
          </a:bodyPr>
          <a:lstStyle>
            <a:lvl1pPr marL="457200" lvl="0" indent="-320040" algn="l" rtl="0">
              <a:lnSpc>
                <a:spcPct val="100000"/>
              </a:lnSpc>
              <a:spcBef>
                <a:spcPts val="1000"/>
              </a:spcBef>
              <a:spcAft>
                <a:spcPts val="0"/>
              </a:spcAft>
              <a:buSzPts val="1440"/>
              <a:buChar char="►"/>
              <a:defRPr sz="1800"/>
            </a:lvl1pPr>
            <a:lvl2pPr marL="914400" lvl="1" indent="-309880" algn="l" rtl="0">
              <a:lnSpc>
                <a:spcPct val="100000"/>
              </a:lnSpc>
              <a:spcBef>
                <a:spcPts val="1000"/>
              </a:spcBef>
              <a:spcAft>
                <a:spcPts val="0"/>
              </a:spcAft>
              <a:buSzPts val="1280"/>
              <a:buChar char="►"/>
              <a:defRPr sz="1600"/>
            </a:lvl2pPr>
            <a:lvl3pPr marL="1371600" lvl="2" indent="-299719" algn="l" rtl="0">
              <a:lnSpc>
                <a:spcPct val="100000"/>
              </a:lnSpc>
              <a:spcBef>
                <a:spcPts val="1000"/>
              </a:spcBef>
              <a:spcAft>
                <a:spcPts val="0"/>
              </a:spcAft>
              <a:buSzPts val="1120"/>
              <a:buChar char="►"/>
              <a:defRPr sz="1400"/>
            </a:lvl3pPr>
            <a:lvl4pPr marL="1828800" lvl="3" indent="-289560" algn="l" rtl="0">
              <a:lnSpc>
                <a:spcPct val="100000"/>
              </a:lnSpc>
              <a:spcBef>
                <a:spcPts val="1000"/>
              </a:spcBef>
              <a:spcAft>
                <a:spcPts val="0"/>
              </a:spcAft>
              <a:buSzPts val="960"/>
              <a:buChar char="►"/>
              <a:defRPr sz="1200"/>
            </a:lvl4pPr>
            <a:lvl5pPr marL="2286000" lvl="4" indent="-289560" algn="l" rtl="0">
              <a:lnSpc>
                <a:spcPct val="100000"/>
              </a:lnSpc>
              <a:spcBef>
                <a:spcPts val="1000"/>
              </a:spcBef>
              <a:spcAft>
                <a:spcPts val="0"/>
              </a:spcAft>
              <a:buSzPts val="960"/>
              <a:buChar char="►"/>
              <a:defRPr sz="1200"/>
            </a:lvl5pPr>
            <a:lvl6pPr marL="2743200" lvl="5" indent="-289560" algn="l" rtl="0">
              <a:lnSpc>
                <a:spcPct val="100000"/>
              </a:lnSpc>
              <a:spcBef>
                <a:spcPts val="1000"/>
              </a:spcBef>
              <a:spcAft>
                <a:spcPts val="0"/>
              </a:spcAft>
              <a:buSzPts val="960"/>
              <a:buChar char="►"/>
              <a:defRPr sz="1200"/>
            </a:lvl6pPr>
            <a:lvl7pPr marL="3200400" lvl="6" indent="-289560" algn="l" rtl="0">
              <a:lnSpc>
                <a:spcPct val="100000"/>
              </a:lnSpc>
              <a:spcBef>
                <a:spcPts val="1000"/>
              </a:spcBef>
              <a:spcAft>
                <a:spcPts val="0"/>
              </a:spcAft>
              <a:buSzPts val="960"/>
              <a:buChar char="►"/>
              <a:defRPr sz="1200"/>
            </a:lvl7pPr>
            <a:lvl8pPr marL="3657600" lvl="7" indent="-289559" algn="l" rtl="0">
              <a:lnSpc>
                <a:spcPct val="100000"/>
              </a:lnSpc>
              <a:spcBef>
                <a:spcPts val="1000"/>
              </a:spcBef>
              <a:spcAft>
                <a:spcPts val="0"/>
              </a:spcAft>
              <a:buSzPts val="960"/>
              <a:buChar char="►"/>
              <a:defRPr sz="1200"/>
            </a:lvl8pPr>
            <a:lvl9pPr marL="4114800" lvl="8" indent="-289559" algn="l" rtl="0">
              <a:lnSpc>
                <a:spcPct val="100000"/>
              </a:lnSpc>
              <a:spcBef>
                <a:spcPts val="1000"/>
              </a:spcBef>
              <a:spcAft>
                <a:spcPts val="0"/>
              </a:spcAft>
              <a:buSzPts val="960"/>
              <a:buChar char="►"/>
              <a:defRPr sz="1200"/>
            </a:lvl9pPr>
          </a:lstStyle>
          <a:p>
            <a:endParaRPr/>
          </a:p>
        </p:txBody>
      </p:sp>
      <p:sp>
        <p:nvSpPr>
          <p:cNvPr id="73" name="Google Shape;73;p15"/>
          <p:cNvSpPr txBox="1">
            <a:spLocks noGrp="1"/>
          </p:cNvSpPr>
          <p:nvPr>
            <p:ph type="dt" idx="10"/>
          </p:nvPr>
        </p:nvSpPr>
        <p:spPr>
          <a:xfrm>
            <a:off x="5405258" y="6041363"/>
            <a:ext cx="684000" cy="365100"/>
          </a:xfrm>
          <a:prstGeom prst="rect">
            <a:avLst/>
          </a:prstGeom>
          <a:noFill/>
          <a:ln>
            <a:noFill/>
          </a:ln>
        </p:spPr>
        <p:txBody>
          <a:bodyPr spcFirstLastPara="1" wrap="square" lIns="91425" tIns="45700" rIns="91425" bIns="45700" anchor="ctr" anchorCtr="0">
            <a:noAutofit/>
          </a:bodyPr>
          <a:lstStyle>
            <a:lvl1pPr lvl="0" algn="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5"/>
          <p:cNvSpPr txBox="1">
            <a:spLocks noGrp="1"/>
          </p:cNvSpPr>
          <p:nvPr>
            <p:ph type="ftr" idx="11"/>
          </p:nvPr>
        </p:nvSpPr>
        <p:spPr>
          <a:xfrm>
            <a:off x="609599" y="6041363"/>
            <a:ext cx="46230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5" name="Google Shape;75;p15"/>
          <p:cNvSpPr txBox="1">
            <a:spLocks noGrp="1"/>
          </p:cNvSpPr>
          <p:nvPr>
            <p:ph type="sldNum" idx="12"/>
          </p:nvPr>
        </p:nvSpPr>
        <p:spPr>
          <a:xfrm>
            <a:off x="6444676" y="6041363"/>
            <a:ext cx="5127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Google Shape;38;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4" name="Google Shape;44;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1" name="Google Shape;11;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2" name="Google Shape;12;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2" name="Google Shape;82;p16"/>
          <p:cNvPicPr preferRelativeResize="0"/>
          <p:nvPr/>
        </p:nvPicPr>
        <p:blipFill>
          <a:blip r:embed="rId3">
            <a:alphaModFix/>
          </a:blip>
          <a:stretch>
            <a:fillRect/>
          </a:stretch>
        </p:blipFill>
        <p:spPr>
          <a:xfrm>
            <a:off x="698090" y="530942"/>
            <a:ext cx="7747819" cy="4383449"/>
          </a:xfrm>
          <a:prstGeom prst="rect">
            <a:avLst/>
          </a:prstGeom>
          <a:noFill/>
          <a:ln>
            <a:noFill/>
          </a:ln>
        </p:spPr>
      </p:pic>
      <p:sp>
        <p:nvSpPr>
          <p:cNvPr id="81" name="Google Shape;81;p16"/>
          <p:cNvSpPr txBox="1">
            <a:spLocks noGrp="1"/>
          </p:cNvSpPr>
          <p:nvPr>
            <p:ph type="subTitle" idx="1"/>
          </p:nvPr>
        </p:nvSpPr>
        <p:spPr>
          <a:xfrm>
            <a:off x="311700" y="3778833"/>
            <a:ext cx="8520600" cy="10569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SzPts val="684"/>
              <a:buNone/>
            </a:pPr>
            <a:r>
              <a:rPr lang="en-US" sz="855" dirty="0">
                <a:solidFill>
                  <a:schemeClr val="dk1"/>
                </a:solidFill>
              </a:rPr>
              <a:t>		</a:t>
            </a:r>
            <a:endParaRPr dirty="0"/>
          </a:p>
          <a:p>
            <a:pPr marL="0" lvl="0" indent="0" algn="r" rtl="0">
              <a:lnSpc>
                <a:spcPct val="140000"/>
              </a:lnSpc>
              <a:spcBef>
                <a:spcPts val="0"/>
              </a:spcBef>
              <a:spcAft>
                <a:spcPts val="0"/>
              </a:spcAft>
              <a:buSzPts val="1102"/>
              <a:buNone/>
            </a:pPr>
            <a:endParaRPr sz="1377" b="1" dirty="0">
              <a:solidFill>
                <a:schemeClr val="dk1"/>
              </a:solidFill>
            </a:endParaRPr>
          </a:p>
          <a:p>
            <a:pPr marL="0" lvl="0" indent="0" algn="r" rtl="0">
              <a:lnSpc>
                <a:spcPct val="140000"/>
              </a:lnSpc>
              <a:spcBef>
                <a:spcPts val="0"/>
              </a:spcBef>
              <a:spcAft>
                <a:spcPts val="0"/>
              </a:spcAft>
              <a:buSzPts val="1102"/>
              <a:buNone/>
            </a:pPr>
            <a:endParaRPr sz="1377" b="1" dirty="0">
              <a:solidFill>
                <a:schemeClr val="dk1"/>
              </a:solidFill>
            </a:endParaRPr>
          </a:p>
          <a:p>
            <a:pPr marL="0" lvl="0" indent="0" rtl="0">
              <a:lnSpc>
                <a:spcPct val="140000"/>
              </a:lnSpc>
              <a:spcBef>
                <a:spcPts val="0"/>
              </a:spcBef>
              <a:spcAft>
                <a:spcPts val="0"/>
              </a:spcAft>
              <a:buSzPts val="1102"/>
              <a:buNone/>
            </a:pPr>
            <a:r>
              <a:rPr lang="en-US" sz="1377" dirty="0">
                <a:solidFill>
                  <a:schemeClr val="dk1"/>
                </a:solidFill>
              </a:rPr>
              <a:t>	</a:t>
            </a:r>
            <a:endParaRPr dirty="0">
              <a:solidFill>
                <a:srgbClr val="000000"/>
              </a:solidFill>
            </a:endParaRPr>
          </a:p>
          <a:p>
            <a:pPr marL="0" lvl="0" indent="0" rtl="0">
              <a:lnSpc>
                <a:spcPct val="140000"/>
              </a:lnSpc>
              <a:spcBef>
                <a:spcPts val="0"/>
              </a:spcBef>
              <a:spcAft>
                <a:spcPts val="0"/>
              </a:spcAft>
              <a:buSzPts val="1102"/>
              <a:buNone/>
            </a:pPr>
            <a:r>
              <a:rPr lang="en-US" sz="1377" dirty="0">
                <a:solidFill>
                  <a:schemeClr val="dk1"/>
                </a:solidFill>
              </a:rPr>
              <a:t>Ilene Rosenstein, Ph.D</a:t>
            </a:r>
            <a:r>
              <a:rPr lang="en-US" sz="1377" dirty="0" smtClean="0">
                <a:solidFill>
                  <a:schemeClr val="dk1"/>
                </a:solidFill>
              </a:rPr>
              <a:t>.</a:t>
            </a:r>
          </a:p>
          <a:p>
            <a:pPr marL="0" lvl="0" indent="0" rtl="0">
              <a:lnSpc>
                <a:spcPct val="140000"/>
              </a:lnSpc>
              <a:spcBef>
                <a:spcPts val="0"/>
              </a:spcBef>
              <a:spcAft>
                <a:spcPts val="0"/>
              </a:spcAft>
              <a:buSzPts val="1102"/>
              <a:buNone/>
            </a:pPr>
            <a:r>
              <a:rPr lang="en-US" sz="1377" dirty="0" smtClean="0">
                <a:solidFill>
                  <a:schemeClr val="dk1"/>
                </a:solidFill>
              </a:rPr>
              <a:t>Lyndsey </a:t>
            </a:r>
            <a:r>
              <a:rPr lang="en-US" sz="1377" dirty="0">
                <a:solidFill>
                  <a:schemeClr val="dk1"/>
                </a:solidFill>
              </a:rPr>
              <a:t>Christoffersen, </a:t>
            </a:r>
            <a:r>
              <a:rPr lang="en-US" sz="1377" dirty="0" err="1">
                <a:solidFill>
                  <a:schemeClr val="dk1"/>
                </a:solidFill>
              </a:rPr>
              <a:t>Ph.D</a:t>
            </a:r>
            <a:r>
              <a:rPr lang="en-US" sz="1377" dirty="0">
                <a:solidFill>
                  <a:schemeClr val="dk1"/>
                </a:solidFill>
              </a:rPr>
              <a:t>	</a:t>
            </a:r>
            <a:endParaRPr lang="en-US" sz="1377" dirty="0" smtClean="0">
              <a:solidFill>
                <a:schemeClr val="dk1"/>
              </a:solidFill>
            </a:endParaRPr>
          </a:p>
          <a:p>
            <a:pPr marL="0" lvl="0" indent="0">
              <a:lnSpc>
                <a:spcPct val="140000"/>
              </a:lnSpc>
              <a:buSzPts val="1102"/>
            </a:pPr>
            <a:r>
              <a:rPr lang="en-US" sz="1377" dirty="0">
                <a:solidFill>
                  <a:schemeClr val="dk1"/>
                </a:solidFill>
              </a:rPr>
              <a:t>Campus Wellness &amp; Education	</a:t>
            </a:r>
            <a:endParaRPr lang="en-US" sz="1377" dirty="0" smtClean="0">
              <a:solidFill>
                <a:schemeClr val="dk1"/>
              </a:solidFill>
            </a:endParaRPr>
          </a:p>
          <a:p>
            <a:pPr marL="0" indent="0">
              <a:lnSpc>
                <a:spcPct val="140000"/>
              </a:lnSpc>
              <a:buSzPts val="1102"/>
            </a:pPr>
            <a:r>
              <a:rPr lang="en-US" sz="1377" dirty="0">
                <a:solidFill>
                  <a:srgbClr val="000000"/>
                </a:solidFill>
              </a:rPr>
              <a:t>Skip Rizzo, Ph.D.</a:t>
            </a:r>
            <a:endParaRPr lang="en-US" sz="1400" dirty="0">
              <a:solidFill>
                <a:srgbClr val="000000"/>
              </a:solidFill>
            </a:endParaRPr>
          </a:p>
          <a:p>
            <a:pPr marL="0" lvl="0" indent="0" rtl="0">
              <a:lnSpc>
                <a:spcPct val="140000"/>
              </a:lnSpc>
              <a:spcBef>
                <a:spcPts val="0"/>
              </a:spcBef>
              <a:spcAft>
                <a:spcPts val="0"/>
              </a:spcAft>
              <a:buSzPts val="1102"/>
              <a:buNone/>
            </a:pPr>
            <a:r>
              <a:rPr lang="en-US" sz="1377" dirty="0" smtClean="0">
                <a:solidFill>
                  <a:srgbClr val="000000"/>
                </a:solidFill>
              </a:rPr>
              <a:t>Kelly Christoffersen</a:t>
            </a:r>
          </a:p>
          <a:p>
            <a:pPr marL="0" lvl="0" indent="0" rtl="0">
              <a:lnSpc>
                <a:spcPct val="140000"/>
              </a:lnSpc>
              <a:spcBef>
                <a:spcPts val="0"/>
              </a:spcBef>
              <a:spcAft>
                <a:spcPts val="0"/>
              </a:spcAft>
              <a:buSzPts val="1102"/>
              <a:buNone/>
            </a:pPr>
            <a:r>
              <a:rPr lang="en-US" sz="1377" dirty="0" smtClean="0">
                <a:solidFill>
                  <a:srgbClr val="000000"/>
                </a:solidFill>
              </a:rPr>
              <a:t>Institute </a:t>
            </a:r>
            <a:r>
              <a:rPr lang="en-US" sz="1377" dirty="0">
                <a:solidFill>
                  <a:srgbClr val="000000"/>
                </a:solidFill>
              </a:rPr>
              <a:t>for Creative Technologies</a:t>
            </a:r>
            <a:endParaRPr dirty="0">
              <a:solidFill>
                <a:srgbClr val="000000"/>
              </a:solidFill>
            </a:endParaRPr>
          </a:p>
          <a:p>
            <a:pPr marL="0" lvl="0" indent="0" algn="r" rtl="0">
              <a:lnSpc>
                <a:spcPct val="80000"/>
              </a:lnSpc>
              <a:spcBef>
                <a:spcPts val="0"/>
              </a:spcBef>
              <a:spcAft>
                <a:spcPts val="0"/>
              </a:spcAft>
              <a:buSzPts val="684"/>
              <a:buNone/>
            </a:pPr>
            <a:endParaRPr sz="855" dirty="0">
              <a:solidFill>
                <a:srgbClr val="000000"/>
              </a:solidFill>
            </a:endParaRPr>
          </a:p>
          <a:p>
            <a:pPr marL="0" lvl="0" indent="0" algn="r" rtl="0">
              <a:lnSpc>
                <a:spcPct val="80000"/>
              </a:lnSpc>
              <a:spcBef>
                <a:spcPts val="0"/>
              </a:spcBef>
              <a:spcAft>
                <a:spcPts val="0"/>
              </a:spcAft>
              <a:buSzPts val="684"/>
              <a:buNone/>
            </a:pPr>
            <a:endParaRPr sz="855"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5"/>
          <p:cNvSpPr txBox="1">
            <a:spLocks noGrp="1"/>
          </p:cNvSpPr>
          <p:nvPr>
            <p:ph type="title"/>
          </p:nvPr>
        </p:nvSpPr>
        <p:spPr>
          <a:xfrm>
            <a:off x="311700" y="593367"/>
            <a:ext cx="8520600" cy="763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US" sz="3600">
                <a:solidFill>
                  <a:schemeClr val="accent1"/>
                </a:solidFill>
              </a:rPr>
              <a:t>Major Findings</a:t>
            </a:r>
            <a:endParaRPr/>
          </a:p>
        </p:txBody>
      </p:sp>
      <p:pic>
        <p:nvPicPr>
          <p:cNvPr id="163" name="Google Shape;163;p25"/>
          <p:cNvPicPr preferRelativeResize="0"/>
          <p:nvPr/>
        </p:nvPicPr>
        <p:blipFill rotWithShape="1">
          <a:blip r:embed="rId3">
            <a:alphaModFix/>
          </a:blip>
          <a:srcRect/>
          <a:stretch/>
        </p:blipFill>
        <p:spPr>
          <a:xfrm>
            <a:off x="-39947" y="1549411"/>
            <a:ext cx="8439600" cy="4707000"/>
          </a:xfrm>
          <a:prstGeom prst="rect">
            <a:avLst/>
          </a:prstGeom>
          <a:noFill/>
          <a:ln>
            <a:noFill/>
          </a:ln>
        </p:spPr>
      </p:pic>
      <p:sp>
        <p:nvSpPr>
          <p:cNvPr id="164" name="Google Shape;164;p25"/>
          <p:cNvSpPr/>
          <p:nvPr/>
        </p:nvSpPr>
        <p:spPr>
          <a:xfrm>
            <a:off x="5915200" y="4680900"/>
            <a:ext cx="424500" cy="5289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5"/>
          <p:cNvSpPr txBox="1"/>
          <p:nvPr/>
        </p:nvSpPr>
        <p:spPr>
          <a:xfrm>
            <a:off x="5915200" y="4990625"/>
            <a:ext cx="600000" cy="19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800" b="1">
                <a:solidFill>
                  <a:srgbClr val="434343"/>
                </a:solidFill>
                <a:latin typeface="Trebuchet MS"/>
                <a:ea typeface="Trebuchet MS"/>
                <a:cs typeface="Trebuchet MS"/>
                <a:sym typeface="Trebuchet MS"/>
              </a:rPr>
              <a:t>13.04%</a:t>
            </a:r>
            <a:endParaRPr sz="800" b="1">
              <a:solidFill>
                <a:srgbClr val="434343"/>
              </a:solidFill>
              <a:latin typeface="Trebuchet MS"/>
              <a:ea typeface="Trebuchet MS"/>
              <a:cs typeface="Trebuchet MS"/>
              <a:sym typeface="Trebuchet MS"/>
            </a:endParaRPr>
          </a:p>
        </p:txBody>
      </p:sp>
      <p:cxnSp>
        <p:nvCxnSpPr>
          <p:cNvPr id="166" name="Google Shape;166;p25"/>
          <p:cNvCxnSpPr/>
          <p:nvPr/>
        </p:nvCxnSpPr>
        <p:spPr>
          <a:xfrm>
            <a:off x="5739700" y="4990625"/>
            <a:ext cx="600000" cy="0"/>
          </a:xfrm>
          <a:prstGeom prst="straightConnector1">
            <a:avLst/>
          </a:prstGeom>
          <a:noFill/>
          <a:ln w="28575" cap="flat" cmpd="sng">
            <a:solidFill>
              <a:srgbClr val="B7B7B7"/>
            </a:solidFill>
            <a:prstDash val="solid"/>
            <a:round/>
            <a:headEnd type="none" w="med" len="med"/>
            <a:tailEnd type="none" w="med" len="med"/>
          </a:ln>
        </p:spPr>
      </p:cxnSp>
      <p:pic>
        <p:nvPicPr>
          <p:cNvPr id="167" name="Google Shape;167;p25"/>
          <p:cNvPicPr preferRelativeResize="0"/>
          <p:nvPr/>
        </p:nvPicPr>
        <p:blipFill>
          <a:blip r:embed="rId4">
            <a:alphaModFix/>
          </a:blip>
          <a:stretch>
            <a:fillRect/>
          </a:stretch>
        </p:blipFill>
        <p:spPr>
          <a:xfrm>
            <a:off x="3965870" y="6020350"/>
            <a:ext cx="835922" cy="7634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6"/>
          <p:cNvSpPr/>
          <p:nvPr/>
        </p:nvSpPr>
        <p:spPr>
          <a:xfrm>
            <a:off x="420050" y="3555225"/>
            <a:ext cx="4033800" cy="2697300"/>
          </a:xfrm>
          <a:prstGeom prst="wedgeRectCallout">
            <a:avLst>
              <a:gd name="adj1" fmla="val -9088"/>
              <a:gd name="adj2" fmla="val 65500"/>
            </a:avLst>
          </a:prstGeom>
          <a:solidFill>
            <a:schemeClr val="accent1"/>
          </a:solidFill>
          <a:ln w="12700" cap="rnd" cmpd="sng">
            <a:solidFill>
              <a:schemeClr val="accent1"/>
            </a:solidFill>
            <a:prstDash val="solid"/>
            <a:round/>
            <a:headEnd type="none" w="sm" len="sm"/>
            <a:tailEnd type="none" w="sm" len="sm"/>
          </a:ln>
          <a:effectLst>
            <a:outerShdw blurRad="38100" dist="25400" dir="5400000" rotWithShape="0">
              <a:srgbClr val="000000">
                <a:alpha val="34510"/>
              </a:srgbClr>
            </a:outerShdw>
          </a:effectLst>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800"/>
              <a:buFont typeface="Arial"/>
              <a:buNone/>
            </a:pPr>
            <a:r>
              <a:rPr lang="en-US" sz="2200" b="1">
                <a:solidFill>
                  <a:schemeClr val="lt1"/>
                </a:solidFill>
                <a:latin typeface="Trebuchet MS"/>
                <a:ea typeface="Trebuchet MS"/>
                <a:cs typeface="Trebuchet MS"/>
                <a:sym typeface="Trebuchet MS"/>
              </a:rPr>
              <a:t>It was informative and interactive! I was impressed by the knowledge database. I also liked the range of topics and all of the referrals it made.</a:t>
            </a:r>
            <a:endParaRPr sz="2200">
              <a:solidFill>
                <a:schemeClr val="lt1"/>
              </a:solidFill>
              <a:latin typeface="Trebuchet MS"/>
              <a:ea typeface="Trebuchet MS"/>
              <a:cs typeface="Trebuchet MS"/>
              <a:sym typeface="Trebuchet MS"/>
            </a:endParaRPr>
          </a:p>
          <a:p>
            <a:pPr marL="0" lvl="0" indent="0" algn="l" rtl="0">
              <a:spcBef>
                <a:spcPts val="0"/>
              </a:spcBef>
              <a:spcAft>
                <a:spcPts val="0"/>
              </a:spcAft>
              <a:buNone/>
            </a:pPr>
            <a:endParaRPr/>
          </a:p>
        </p:txBody>
      </p:sp>
      <p:sp>
        <p:nvSpPr>
          <p:cNvPr id="173" name="Google Shape;173;p26"/>
          <p:cNvSpPr/>
          <p:nvPr/>
        </p:nvSpPr>
        <p:spPr>
          <a:xfrm>
            <a:off x="4913900" y="2869025"/>
            <a:ext cx="4230000" cy="3383400"/>
          </a:xfrm>
          <a:prstGeom prst="wedgeEllipseCallout">
            <a:avLst>
              <a:gd name="adj1" fmla="val -20833"/>
              <a:gd name="adj2" fmla="val 62500"/>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2000"/>
              <a:buFont typeface="Arial"/>
              <a:buNone/>
            </a:pPr>
            <a:r>
              <a:rPr lang="en-US" sz="2200" b="1">
                <a:solidFill>
                  <a:schemeClr val="lt1"/>
                </a:solidFill>
                <a:latin typeface="Trebuchet MS"/>
                <a:ea typeface="Trebuchet MS"/>
                <a:cs typeface="Trebuchet MS"/>
                <a:sym typeface="Trebuchet MS"/>
              </a:rPr>
              <a:t>It was helpful to ask someone questions from the comfort of my bed. It is easier to talk to a virtual human under certain circumstances</a:t>
            </a:r>
            <a:r>
              <a:rPr lang="en-US" sz="2200">
                <a:solidFill>
                  <a:schemeClr val="lt1"/>
                </a:solidFill>
                <a:latin typeface="Trebuchet MS"/>
                <a:ea typeface="Trebuchet MS"/>
                <a:cs typeface="Trebuchet MS"/>
                <a:sym typeface="Trebuchet MS"/>
              </a:rPr>
              <a:t>.</a:t>
            </a:r>
            <a:endParaRPr sz="2200">
              <a:solidFill>
                <a:schemeClr val="dk1"/>
              </a:solidFill>
            </a:endParaRPr>
          </a:p>
          <a:p>
            <a:pPr marL="0" lvl="0" indent="0" algn="l" rtl="0">
              <a:spcBef>
                <a:spcPts val="0"/>
              </a:spcBef>
              <a:spcAft>
                <a:spcPts val="0"/>
              </a:spcAft>
              <a:buNone/>
            </a:pPr>
            <a:endParaRPr/>
          </a:p>
        </p:txBody>
      </p:sp>
      <p:sp>
        <p:nvSpPr>
          <p:cNvPr id="174" name="Google Shape;174;p26"/>
          <p:cNvSpPr/>
          <p:nvPr/>
        </p:nvSpPr>
        <p:spPr>
          <a:xfrm>
            <a:off x="146775" y="306750"/>
            <a:ext cx="5812800" cy="2830200"/>
          </a:xfrm>
          <a:prstGeom prst="wedgeRoundRectCallout">
            <a:avLst>
              <a:gd name="adj1" fmla="val -37051"/>
              <a:gd name="adj2" fmla="val 59608"/>
              <a:gd name="adj3" fmla="val 0"/>
            </a:avLst>
          </a:prstGeom>
          <a:solidFill>
            <a:srgbClr val="9D223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600"/>
              <a:buFont typeface="Arial"/>
              <a:buNone/>
            </a:pPr>
            <a:r>
              <a:rPr lang="en-US" sz="2200" b="1">
                <a:solidFill>
                  <a:schemeClr val="lt1"/>
                </a:solidFill>
                <a:latin typeface="Trebuchet MS"/>
                <a:ea typeface="Trebuchet MS"/>
                <a:cs typeface="Trebuchet MS"/>
                <a:sym typeface="Trebuchet MS"/>
              </a:rPr>
              <a:t>I liked that it was honest and provided feedback on general statements such as "break ups". Not many automatic systems can relate to that and detect that and further provide feedback on the topic.</a:t>
            </a:r>
            <a:endParaRPr/>
          </a:p>
        </p:txBody>
      </p:sp>
      <p:pic>
        <p:nvPicPr>
          <p:cNvPr id="5" name="Google Shape;167;p25"/>
          <p:cNvPicPr preferRelativeResize="0"/>
          <p:nvPr/>
        </p:nvPicPr>
        <p:blipFill>
          <a:blip r:embed="rId3">
            <a:alphaModFix/>
          </a:blip>
          <a:stretch>
            <a:fillRect/>
          </a:stretch>
        </p:blipFill>
        <p:spPr>
          <a:xfrm>
            <a:off x="8154412" y="247758"/>
            <a:ext cx="835922" cy="7634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7"/>
          <p:cNvSpPr txBox="1">
            <a:spLocks noGrp="1"/>
          </p:cNvSpPr>
          <p:nvPr>
            <p:ph type="title"/>
          </p:nvPr>
        </p:nvSpPr>
        <p:spPr>
          <a:xfrm>
            <a:off x="609599" y="609600"/>
            <a:ext cx="6347700" cy="1320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en-US"/>
              <a:t>Features: Technology</a:t>
            </a:r>
            <a:endParaRPr/>
          </a:p>
        </p:txBody>
      </p:sp>
      <p:sp>
        <p:nvSpPr>
          <p:cNvPr id="180" name="Google Shape;180;p27"/>
          <p:cNvSpPr txBox="1">
            <a:spLocks noGrp="1"/>
          </p:cNvSpPr>
          <p:nvPr>
            <p:ph type="body" idx="1"/>
          </p:nvPr>
        </p:nvSpPr>
        <p:spPr>
          <a:xfrm>
            <a:off x="330200" y="2184400"/>
            <a:ext cx="8039100" cy="38403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1440"/>
              <a:buChar char="►"/>
            </a:pPr>
            <a:r>
              <a:rPr lang="en-US" b="1" u="sng"/>
              <a:t>Interface Refinements</a:t>
            </a:r>
            <a:endParaRPr/>
          </a:p>
          <a:p>
            <a:pPr marL="0" lvl="0" indent="0" algn="l" rtl="0">
              <a:lnSpc>
                <a:spcPct val="100000"/>
              </a:lnSpc>
              <a:spcBef>
                <a:spcPts val="1000"/>
              </a:spcBef>
              <a:spcAft>
                <a:spcPts val="0"/>
              </a:spcAft>
              <a:buSzPts val="1440"/>
              <a:buNone/>
            </a:pPr>
            <a:r>
              <a:rPr lang="en-US"/>
              <a:t>• Standards Compliant ::</a:t>
            </a:r>
            <a:r>
              <a:rPr lang="en-US" i="1"/>
              <a:t> ADA Section 508, W3C Validated</a:t>
            </a:r>
            <a:endParaRPr/>
          </a:p>
          <a:p>
            <a:pPr marL="0" lvl="0" indent="0" algn="l" rtl="0">
              <a:lnSpc>
                <a:spcPct val="100000"/>
              </a:lnSpc>
              <a:spcBef>
                <a:spcPts val="1000"/>
              </a:spcBef>
              <a:spcAft>
                <a:spcPts val="0"/>
              </a:spcAft>
              <a:buSzPts val="1440"/>
              <a:buNone/>
            </a:pPr>
            <a:r>
              <a:rPr lang="en-US"/>
              <a:t>Responsive Design ::</a:t>
            </a:r>
            <a:r>
              <a:rPr lang="en-US" i="1"/>
              <a:t> Mobile, Tablet, Laptop, Desktop</a:t>
            </a:r>
            <a:endParaRPr/>
          </a:p>
          <a:p>
            <a:pPr marL="0" lvl="0" indent="0" algn="l" rtl="0">
              <a:lnSpc>
                <a:spcPct val="100000"/>
              </a:lnSpc>
              <a:spcBef>
                <a:spcPts val="1000"/>
              </a:spcBef>
              <a:spcAft>
                <a:spcPts val="0"/>
              </a:spcAft>
              <a:buSzPts val="1440"/>
              <a:buNone/>
            </a:pPr>
            <a:r>
              <a:rPr lang="en-US"/>
              <a:t>Dynamic Menu :: </a:t>
            </a:r>
            <a:r>
              <a:rPr lang="en-US" i="1"/>
              <a:t>Follows Conversation Topic</a:t>
            </a:r>
            <a:endParaRPr/>
          </a:p>
          <a:p>
            <a:pPr marL="0" lvl="0" indent="0" algn="l" rtl="0">
              <a:lnSpc>
                <a:spcPct val="100000"/>
              </a:lnSpc>
              <a:spcBef>
                <a:spcPts val="1000"/>
              </a:spcBef>
              <a:spcAft>
                <a:spcPts val="0"/>
              </a:spcAft>
              <a:buSzPts val="1440"/>
              <a:buNone/>
            </a:pPr>
            <a:r>
              <a:rPr lang="en-US"/>
              <a:t>Guided Overview::</a:t>
            </a:r>
            <a:r>
              <a:rPr lang="en-US" i="1"/>
              <a:t> Interface Usage</a:t>
            </a:r>
            <a:endParaRPr b="1" u="sng"/>
          </a:p>
          <a:p>
            <a:pPr marL="0" lvl="0" indent="0" algn="l" rtl="0">
              <a:lnSpc>
                <a:spcPct val="100000"/>
              </a:lnSpc>
              <a:spcBef>
                <a:spcPts val="1000"/>
              </a:spcBef>
              <a:spcAft>
                <a:spcPts val="0"/>
              </a:spcAft>
              <a:buSzPts val="1440"/>
              <a:buNone/>
            </a:pPr>
            <a:r>
              <a:rPr lang="en-US" b="1" u="sng"/>
              <a:t>Recent Development</a:t>
            </a:r>
            <a:endParaRPr/>
          </a:p>
          <a:p>
            <a:pPr marL="0" lvl="0" indent="0" algn="l" rtl="0">
              <a:lnSpc>
                <a:spcPct val="100000"/>
              </a:lnSpc>
              <a:spcBef>
                <a:spcPts val="1000"/>
              </a:spcBef>
              <a:spcAft>
                <a:spcPts val="0"/>
              </a:spcAft>
              <a:buSzPts val="1440"/>
              <a:buNone/>
            </a:pPr>
            <a:r>
              <a:rPr lang="en-US"/>
              <a:t>• Change Sets :: </a:t>
            </a:r>
            <a:r>
              <a:rPr lang="en-US" i="1"/>
              <a:t>551 Revisions Committed (~6/Week)</a:t>
            </a:r>
            <a:endParaRPr/>
          </a:p>
          <a:p>
            <a:pPr marL="0" lvl="0" indent="0" algn="l" rtl="0">
              <a:lnSpc>
                <a:spcPct val="100000"/>
              </a:lnSpc>
              <a:spcBef>
                <a:spcPts val="1000"/>
              </a:spcBef>
              <a:spcAft>
                <a:spcPts val="0"/>
              </a:spcAft>
              <a:buSzPts val="1440"/>
              <a:buNone/>
            </a:pPr>
            <a:r>
              <a:rPr lang="en-US"/>
              <a:t>• Code &amp; Markup :: </a:t>
            </a:r>
            <a:r>
              <a:rPr lang="en-US" i="1"/>
              <a:t>100,000 lines edits (~135/Day)</a:t>
            </a:r>
            <a:endParaRPr/>
          </a:p>
          <a:p>
            <a:pPr marL="342900" lvl="0" indent="-251458" algn="l" rtl="0">
              <a:lnSpc>
                <a:spcPct val="100000"/>
              </a:lnSpc>
              <a:spcBef>
                <a:spcPts val="1000"/>
              </a:spcBef>
              <a:spcAft>
                <a:spcPts val="0"/>
              </a:spcAft>
              <a:buSzPts val="1440"/>
              <a:buNone/>
            </a:pPr>
            <a:endParaRPr/>
          </a:p>
        </p:txBody>
      </p:sp>
      <p:pic>
        <p:nvPicPr>
          <p:cNvPr id="181" name="Google Shape;181;p27"/>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609600" y="609600"/>
            <a:ext cx="6347700" cy="1320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en-US"/>
              <a:t>Features: Technology</a:t>
            </a:r>
            <a:endParaRPr/>
          </a:p>
        </p:txBody>
      </p:sp>
      <p:sp>
        <p:nvSpPr>
          <p:cNvPr id="187" name="Google Shape;187;p28"/>
          <p:cNvSpPr txBox="1">
            <a:spLocks noGrp="1"/>
          </p:cNvSpPr>
          <p:nvPr>
            <p:ph type="body" idx="1"/>
          </p:nvPr>
        </p:nvSpPr>
        <p:spPr>
          <a:xfrm>
            <a:off x="426430" y="1644517"/>
            <a:ext cx="7231800" cy="429840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0"/>
              </a:spcBef>
              <a:spcAft>
                <a:spcPts val="0"/>
              </a:spcAft>
              <a:buSzPts val="1600"/>
              <a:buNone/>
            </a:pPr>
            <a:r>
              <a:rPr lang="en-US" sz="2000" b="1" u="sng"/>
              <a:t>Added Features</a:t>
            </a:r>
            <a:endParaRPr sz="2000"/>
          </a:p>
          <a:p>
            <a:pPr marL="342900" lvl="0" indent="-342900" algn="l" rtl="0">
              <a:lnSpc>
                <a:spcPct val="110000"/>
              </a:lnSpc>
              <a:spcBef>
                <a:spcPts val="1000"/>
              </a:spcBef>
              <a:spcAft>
                <a:spcPts val="0"/>
              </a:spcAft>
              <a:buSzPts val="1600"/>
              <a:buChar char="►"/>
            </a:pPr>
            <a:r>
              <a:rPr lang="en-US" sz="2000"/>
              <a:t>Multimodal Input :: </a:t>
            </a:r>
            <a:r>
              <a:rPr lang="en-US" sz="2000" i="1"/>
              <a:t>Menu, Prompt, Text, Voice</a:t>
            </a:r>
            <a:endParaRPr/>
          </a:p>
          <a:p>
            <a:pPr marL="342900" lvl="0" indent="-342900" algn="l" rtl="0">
              <a:lnSpc>
                <a:spcPct val="110000"/>
              </a:lnSpc>
              <a:spcBef>
                <a:spcPts val="1000"/>
              </a:spcBef>
              <a:spcAft>
                <a:spcPts val="0"/>
              </a:spcAft>
              <a:buSzPts val="1600"/>
              <a:buChar char="►"/>
            </a:pPr>
            <a:r>
              <a:rPr lang="en-US" sz="2000"/>
              <a:t>Multimedia Output :: </a:t>
            </a:r>
            <a:r>
              <a:rPr lang="en-US" sz="2000" i="1"/>
              <a:t>Text, Voice, Animation</a:t>
            </a:r>
            <a:endParaRPr/>
          </a:p>
          <a:p>
            <a:pPr marL="342900" lvl="0" indent="-342900" algn="l" rtl="0">
              <a:lnSpc>
                <a:spcPct val="110000"/>
              </a:lnSpc>
              <a:spcBef>
                <a:spcPts val="1000"/>
              </a:spcBef>
              <a:spcAft>
                <a:spcPts val="0"/>
              </a:spcAft>
              <a:buSzPts val="1600"/>
              <a:buChar char="►"/>
            </a:pPr>
            <a:r>
              <a:rPr lang="en-US" sz="2000"/>
              <a:t>Message Controls :: </a:t>
            </a:r>
            <a:r>
              <a:rPr lang="en-US" sz="2000" i="1"/>
              <a:t>Single Mode, Fast Forward</a:t>
            </a:r>
            <a:endParaRPr/>
          </a:p>
          <a:p>
            <a:pPr marL="342900" lvl="0" indent="-342900" algn="l" rtl="0">
              <a:lnSpc>
                <a:spcPct val="110000"/>
              </a:lnSpc>
              <a:spcBef>
                <a:spcPts val="1000"/>
              </a:spcBef>
              <a:spcAft>
                <a:spcPts val="0"/>
              </a:spcAft>
              <a:buSzPts val="1600"/>
              <a:buChar char="►"/>
            </a:pPr>
            <a:r>
              <a:rPr lang="en-US" sz="2000"/>
              <a:t>Language Controls :: </a:t>
            </a:r>
            <a:r>
              <a:rPr lang="en-US" sz="2000" i="1"/>
              <a:t>32 Languages; Input &amp; Output</a:t>
            </a:r>
            <a:endParaRPr/>
          </a:p>
          <a:p>
            <a:pPr marL="342900" lvl="0" indent="-342900" algn="l" rtl="0">
              <a:lnSpc>
                <a:spcPct val="110000"/>
              </a:lnSpc>
              <a:spcBef>
                <a:spcPts val="1000"/>
              </a:spcBef>
              <a:spcAft>
                <a:spcPts val="0"/>
              </a:spcAft>
              <a:buSzPts val="1600"/>
              <a:buChar char="►"/>
            </a:pPr>
            <a:r>
              <a:rPr lang="en-US" sz="2000"/>
              <a:t>Text to Speech :: </a:t>
            </a:r>
            <a:r>
              <a:rPr lang="en-US" sz="2000" i="1"/>
              <a:t>Runtime Generated; Configurable</a:t>
            </a:r>
            <a:endParaRPr/>
          </a:p>
          <a:p>
            <a:pPr marL="342900" lvl="0" indent="-342900" algn="l" rtl="0">
              <a:lnSpc>
                <a:spcPct val="110000"/>
              </a:lnSpc>
              <a:spcBef>
                <a:spcPts val="1000"/>
              </a:spcBef>
              <a:spcAft>
                <a:spcPts val="0"/>
              </a:spcAft>
              <a:buSzPts val="1600"/>
              <a:buChar char="►"/>
            </a:pPr>
            <a:r>
              <a:rPr lang="en-US" sz="2000"/>
              <a:t>Feedback Dialog ::</a:t>
            </a:r>
            <a:r>
              <a:rPr lang="en-US" sz="2000" i="1"/>
              <a:t> Documents User Expectations</a:t>
            </a:r>
            <a:endParaRPr sz="2000"/>
          </a:p>
          <a:p>
            <a:pPr marL="342900" lvl="0" indent="-251458" algn="l" rtl="0">
              <a:lnSpc>
                <a:spcPct val="100000"/>
              </a:lnSpc>
              <a:spcBef>
                <a:spcPts val="1000"/>
              </a:spcBef>
              <a:spcAft>
                <a:spcPts val="0"/>
              </a:spcAft>
              <a:buSzPts val="1440"/>
              <a:buNone/>
            </a:pPr>
            <a:endParaRPr b="1" u="sng"/>
          </a:p>
          <a:p>
            <a:pPr marL="342900" lvl="0" indent="-251458" algn="l" rtl="0">
              <a:lnSpc>
                <a:spcPct val="100000"/>
              </a:lnSpc>
              <a:spcBef>
                <a:spcPts val="1000"/>
              </a:spcBef>
              <a:spcAft>
                <a:spcPts val="0"/>
              </a:spcAft>
              <a:buSzPts val="1440"/>
              <a:buNone/>
            </a:pPr>
            <a:endParaRPr/>
          </a:p>
        </p:txBody>
      </p:sp>
      <p:pic>
        <p:nvPicPr>
          <p:cNvPr id="188" name="Google Shape;188;p28"/>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body" idx="1"/>
          </p:nvPr>
        </p:nvSpPr>
        <p:spPr>
          <a:xfrm>
            <a:off x="1378525" y="2168403"/>
            <a:ext cx="6225000" cy="2521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200"/>
              </a:spcBef>
              <a:spcAft>
                <a:spcPts val="0"/>
              </a:spcAft>
              <a:buNone/>
            </a:pPr>
            <a:r>
              <a:rPr lang="en-US" sz="2400"/>
              <a:t>Ask Ari is USC’s interactive app providing custom-tailored, evidence-based information, resources and referrals that promote whole-person wellbeing</a:t>
            </a:r>
            <a:endParaRPr>
              <a:latin typeface="Arial"/>
              <a:ea typeface="Arial"/>
              <a:cs typeface="Arial"/>
              <a:sym typeface="Arial"/>
            </a:endParaRPr>
          </a:p>
          <a:p>
            <a:pPr marL="0" lvl="0" indent="0" algn="l" rtl="0">
              <a:lnSpc>
                <a:spcPct val="100000"/>
              </a:lnSpc>
              <a:spcBef>
                <a:spcPts val="1200"/>
              </a:spcBef>
              <a:spcAft>
                <a:spcPts val="0"/>
              </a:spcAft>
              <a:buNone/>
            </a:pPr>
            <a:endParaRPr/>
          </a:p>
        </p:txBody>
      </p:sp>
      <p:sp>
        <p:nvSpPr>
          <p:cNvPr id="89" name="Google Shape;89;p17"/>
          <p:cNvSpPr txBox="1"/>
          <p:nvPr/>
        </p:nvSpPr>
        <p:spPr>
          <a:xfrm>
            <a:off x="623887" y="428624"/>
            <a:ext cx="77343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a:solidFill>
                  <a:schemeClr val="accent1"/>
                </a:solidFill>
                <a:latin typeface="Trebuchet MS"/>
                <a:ea typeface="Trebuchet MS"/>
                <a:cs typeface="Trebuchet MS"/>
                <a:sym typeface="Trebuchet MS"/>
              </a:rPr>
              <a:t>Meet Ari</a:t>
            </a:r>
            <a:endParaRPr sz="1400" b="0" i="0" u="none" strike="noStrike" cap="none">
              <a:solidFill>
                <a:srgbClr val="000000"/>
              </a:solidFill>
              <a:latin typeface="Arial"/>
              <a:ea typeface="Arial"/>
              <a:cs typeface="Arial"/>
              <a:sym typeface="Arial"/>
            </a:endParaRPr>
          </a:p>
        </p:txBody>
      </p:sp>
      <p:pic>
        <p:nvPicPr>
          <p:cNvPr id="90" name="Google Shape;90;p17"/>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body" idx="1"/>
          </p:nvPr>
        </p:nvSpPr>
        <p:spPr>
          <a:xfrm>
            <a:off x="609599" y="1074956"/>
            <a:ext cx="6437700" cy="55347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endParaRPr/>
          </a:p>
          <a:p>
            <a:pPr marL="457200" lvl="0" indent="-320040" algn="l" rtl="0">
              <a:spcBef>
                <a:spcPts val="600"/>
              </a:spcBef>
              <a:spcAft>
                <a:spcPts val="0"/>
              </a:spcAft>
              <a:buSzPts val="1440"/>
              <a:buChar char="❖"/>
            </a:pPr>
            <a:r>
              <a:rPr lang="en-US"/>
              <a:t> Topics sleep, stress, mood, healthy communication, thriving, life skills/organization, cognitive distortions, relationships, and career</a:t>
            </a:r>
            <a:endParaRPr/>
          </a:p>
          <a:p>
            <a:pPr marL="914400" lvl="0" indent="0" algn="l" rtl="0">
              <a:spcBef>
                <a:spcPts val="600"/>
              </a:spcBef>
              <a:spcAft>
                <a:spcPts val="0"/>
              </a:spcAft>
              <a:buNone/>
            </a:pPr>
            <a:endParaRPr/>
          </a:p>
          <a:p>
            <a:pPr marL="457200" lvl="0" indent="-320040" algn="l" rtl="0">
              <a:lnSpc>
                <a:spcPct val="100000"/>
              </a:lnSpc>
              <a:spcBef>
                <a:spcPts val="1200"/>
              </a:spcBef>
              <a:spcAft>
                <a:spcPts val="0"/>
              </a:spcAft>
              <a:buSzPts val="1440"/>
              <a:buChar char="❖"/>
            </a:pPr>
            <a:r>
              <a:rPr lang="en-US"/>
              <a:t>Partnership: Campus Wellbeing &amp; Education, Institute for Creative Technology, and the Office of the Provost</a:t>
            </a:r>
            <a:endParaRPr/>
          </a:p>
          <a:p>
            <a:pPr marL="914400" lvl="0" indent="0" algn="l" rtl="0">
              <a:lnSpc>
                <a:spcPct val="100000"/>
              </a:lnSpc>
              <a:spcBef>
                <a:spcPts val="1200"/>
              </a:spcBef>
              <a:spcAft>
                <a:spcPts val="0"/>
              </a:spcAft>
              <a:buNone/>
            </a:pPr>
            <a:endParaRPr/>
          </a:p>
          <a:p>
            <a:pPr marL="457200" lvl="0" indent="-320040" algn="l" rtl="0">
              <a:lnSpc>
                <a:spcPct val="100000"/>
              </a:lnSpc>
              <a:spcBef>
                <a:spcPts val="1200"/>
              </a:spcBef>
              <a:spcAft>
                <a:spcPts val="0"/>
              </a:spcAft>
              <a:buSzPts val="1440"/>
              <a:buChar char="❖"/>
            </a:pPr>
            <a:r>
              <a:rPr lang="en-US"/>
              <a:t>Conceived and created at USC for USC</a:t>
            </a:r>
            <a:endParaRPr/>
          </a:p>
          <a:p>
            <a:pPr marL="914400" lvl="0" indent="0" algn="l" rtl="0">
              <a:lnSpc>
                <a:spcPct val="100000"/>
              </a:lnSpc>
              <a:spcBef>
                <a:spcPts val="1200"/>
              </a:spcBef>
              <a:spcAft>
                <a:spcPts val="0"/>
              </a:spcAft>
              <a:buNone/>
            </a:pPr>
            <a:endParaRPr/>
          </a:p>
          <a:p>
            <a:pPr marL="457200" lvl="0" indent="-320040" algn="l" rtl="0">
              <a:lnSpc>
                <a:spcPct val="100000"/>
              </a:lnSpc>
              <a:spcBef>
                <a:spcPts val="1200"/>
              </a:spcBef>
              <a:spcAft>
                <a:spcPts val="0"/>
              </a:spcAft>
              <a:buSzPts val="1440"/>
              <a:buChar char="❖"/>
            </a:pPr>
            <a:r>
              <a:rPr lang="en-US"/>
              <a:t>Started in 2017</a:t>
            </a:r>
            <a:endParaRPr/>
          </a:p>
        </p:txBody>
      </p:sp>
      <p:sp>
        <p:nvSpPr>
          <p:cNvPr id="97" name="Google Shape;97;p18"/>
          <p:cNvSpPr txBox="1"/>
          <p:nvPr/>
        </p:nvSpPr>
        <p:spPr>
          <a:xfrm>
            <a:off x="623887" y="428624"/>
            <a:ext cx="77343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a:solidFill>
                  <a:schemeClr val="accent1"/>
                </a:solidFill>
                <a:latin typeface="Trebuchet MS"/>
                <a:ea typeface="Trebuchet MS"/>
                <a:cs typeface="Trebuchet MS"/>
                <a:sym typeface="Trebuchet MS"/>
              </a:rPr>
              <a:t>Meet Ari</a:t>
            </a:r>
            <a:endParaRPr sz="1400" b="0" i="0" u="none" strike="noStrike" cap="none">
              <a:solidFill>
                <a:srgbClr val="000000"/>
              </a:solidFill>
              <a:latin typeface="Arial"/>
              <a:ea typeface="Arial"/>
              <a:cs typeface="Arial"/>
              <a:sym typeface="Arial"/>
            </a:endParaRPr>
          </a:p>
        </p:txBody>
      </p:sp>
      <p:pic>
        <p:nvPicPr>
          <p:cNvPr id="98" name="Google Shape;98;p18"/>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body" idx="1"/>
          </p:nvPr>
        </p:nvSpPr>
        <p:spPr>
          <a:xfrm>
            <a:off x="609599" y="1074956"/>
            <a:ext cx="6437765" cy="553455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40"/>
              <a:buNone/>
            </a:pPr>
            <a:endParaRPr b="1">
              <a:latin typeface="Arial"/>
              <a:ea typeface="Arial"/>
              <a:cs typeface="Arial"/>
              <a:sym typeface="Arial"/>
            </a:endParaRPr>
          </a:p>
          <a:p>
            <a:pPr marL="0" lvl="0" indent="0" algn="l" rtl="0">
              <a:lnSpc>
                <a:spcPct val="100000"/>
              </a:lnSpc>
              <a:spcBef>
                <a:spcPts val="1200"/>
              </a:spcBef>
              <a:spcAft>
                <a:spcPts val="0"/>
              </a:spcAft>
              <a:buSzPts val="1440"/>
              <a:buNone/>
            </a:pPr>
            <a:r>
              <a:rPr lang="en-US" b="1">
                <a:latin typeface="Arial"/>
                <a:ea typeface="Arial"/>
                <a:cs typeface="Arial"/>
                <a:sym typeface="Arial"/>
              </a:rPr>
              <a:t>The Problem</a:t>
            </a:r>
            <a:r>
              <a:rPr lang="en-US" sz="1400" b="1">
                <a:latin typeface="Arial"/>
                <a:ea typeface="Arial"/>
                <a:cs typeface="Arial"/>
                <a:sym typeface="Arial"/>
              </a:rPr>
              <a:t>:</a:t>
            </a:r>
            <a:endParaRPr sz="1400" b="1">
              <a:latin typeface="Arial"/>
              <a:ea typeface="Arial"/>
              <a:cs typeface="Arial"/>
              <a:sym typeface="Arial"/>
            </a:endParaRPr>
          </a:p>
          <a:p>
            <a:pPr marL="0" lvl="0" indent="0" algn="l" rtl="0">
              <a:lnSpc>
                <a:spcPct val="100000"/>
              </a:lnSpc>
              <a:spcBef>
                <a:spcPts val="1200"/>
              </a:spcBef>
              <a:spcAft>
                <a:spcPts val="0"/>
              </a:spcAft>
              <a:buSzPts val="1440"/>
              <a:buNone/>
            </a:pPr>
            <a:r>
              <a:rPr lang="en-US" sz="1400" b="1">
                <a:latin typeface="Arial"/>
                <a:ea typeface="Arial"/>
                <a:cs typeface="Arial"/>
                <a:sym typeface="Arial"/>
              </a:rPr>
              <a:t> </a:t>
            </a:r>
            <a:r>
              <a:rPr lang="en-US" sz="1400">
                <a:solidFill>
                  <a:schemeClr val="dk1"/>
                </a:solidFill>
              </a:rPr>
              <a:t>In USC’s hyper-competitive environment, students may feel uncomfortable seeking out professional help for issues surrounding their wellbeing. Students want to improve their lives and engage with their community but need the knowledge, skills, and resources to do so.</a:t>
            </a:r>
            <a:endParaRPr sz="1400">
              <a:solidFill>
                <a:schemeClr val="dk1"/>
              </a:solidFill>
            </a:endParaRPr>
          </a:p>
          <a:p>
            <a:pPr marL="0" lvl="0" indent="0" algn="l" rtl="0">
              <a:lnSpc>
                <a:spcPct val="100000"/>
              </a:lnSpc>
              <a:spcBef>
                <a:spcPts val="1200"/>
              </a:spcBef>
              <a:spcAft>
                <a:spcPts val="0"/>
              </a:spcAft>
              <a:buSzPts val="1440"/>
              <a:buNone/>
            </a:pPr>
            <a:endParaRPr b="1"/>
          </a:p>
          <a:p>
            <a:pPr marL="0" lvl="0" indent="0" algn="l" rtl="0">
              <a:lnSpc>
                <a:spcPct val="100000"/>
              </a:lnSpc>
              <a:spcBef>
                <a:spcPts val="1200"/>
              </a:spcBef>
              <a:spcAft>
                <a:spcPts val="0"/>
              </a:spcAft>
              <a:buSzPts val="1440"/>
              <a:buNone/>
            </a:pPr>
            <a:r>
              <a:rPr lang="en-US" b="1">
                <a:latin typeface="Arial"/>
                <a:ea typeface="Arial"/>
                <a:cs typeface="Arial"/>
                <a:sym typeface="Arial"/>
              </a:rPr>
              <a:t>The Solution: </a:t>
            </a:r>
            <a:endParaRPr b="1">
              <a:latin typeface="Arial"/>
              <a:ea typeface="Arial"/>
              <a:cs typeface="Arial"/>
              <a:sym typeface="Arial"/>
            </a:endParaRPr>
          </a:p>
          <a:p>
            <a:pPr marL="0" lvl="0" indent="0" algn="l" rtl="0">
              <a:lnSpc>
                <a:spcPct val="100000"/>
              </a:lnSpc>
              <a:spcBef>
                <a:spcPts val="1200"/>
              </a:spcBef>
              <a:spcAft>
                <a:spcPts val="0"/>
              </a:spcAft>
              <a:buSzPts val="1440"/>
              <a:buNone/>
            </a:pPr>
            <a:r>
              <a:rPr lang="en-US" sz="1400">
                <a:solidFill>
                  <a:schemeClr val="dk1"/>
                </a:solidFill>
              </a:rPr>
              <a:t>Ari engages in dialogue with the user and, based on their responses, offers:</a:t>
            </a:r>
            <a:endParaRPr sz="1400">
              <a:solidFill>
                <a:schemeClr val="dk1"/>
              </a:solidFill>
            </a:endParaRPr>
          </a:p>
          <a:p>
            <a:pPr marL="457200" lvl="0" indent="-317500" algn="l" rtl="0">
              <a:lnSpc>
                <a:spcPct val="115000"/>
              </a:lnSpc>
              <a:spcBef>
                <a:spcPts val="1200"/>
              </a:spcBef>
              <a:spcAft>
                <a:spcPts val="0"/>
              </a:spcAft>
              <a:buClr>
                <a:schemeClr val="dk1"/>
              </a:buClr>
              <a:buSzPts val="1400"/>
              <a:buChar char="❖"/>
            </a:pPr>
            <a:r>
              <a:rPr lang="en-US" sz="1400">
                <a:solidFill>
                  <a:schemeClr val="dk1"/>
                </a:solidFill>
              </a:rPr>
              <a:t>Tools and prompts for self-reflection and self-awareness</a:t>
            </a:r>
            <a:endParaRPr sz="1400">
              <a:solidFill>
                <a:schemeClr val="dk1"/>
              </a:solidFill>
            </a:endParaRPr>
          </a:p>
          <a:p>
            <a:pPr marL="457200" lvl="0" indent="-317500" algn="l" rtl="0">
              <a:lnSpc>
                <a:spcPct val="115000"/>
              </a:lnSpc>
              <a:spcBef>
                <a:spcPts val="0"/>
              </a:spcBef>
              <a:spcAft>
                <a:spcPts val="0"/>
              </a:spcAft>
              <a:buSzPts val="1400"/>
              <a:buChar char="❖"/>
            </a:pPr>
            <a:r>
              <a:rPr lang="en-US" sz="1400">
                <a:solidFill>
                  <a:schemeClr val="dk1"/>
                </a:solidFill>
              </a:rPr>
              <a:t>Relevant, research-based information for further exploration</a:t>
            </a:r>
            <a:endParaRPr sz="1400">
              <a:solidFill>
                <a:schemeClr val="dk1"/>
              </a:solidFill>
            </a:endParaRPr>
          </a:p>
          <a:p>
            <a:pPr marL="457200" lvl="0" indent="-317500" algn="l" rtl="0">
              <a:lnSpc>
                <a:spcPct val="115000"/>
              </a:lnSpc>
              <a:spcBef>
                <a:spcPts val="0"/>
              </a:spcBef>
              <a:spcAft>
                <a:spcPts val="0"/>
              </a:spcAft>
              <a:buSzPts val="1400"/>
              <a:buChar char="❖"/>
            </a:pPr>
            <a:r>
              <a:rPr lang="en-US" sz="1400">
                <a:solidFill>
                  <a:schemeClr val="dk1"/>
                </a:solidFill>
              </a:rPr>
              <a:t>Referrals to appropriate local, online or campus resources</a:t>
            </a:r>
            <a:endParaRPr sz="1400">
              <a:solidFill>
                <a:schemeClr val="dk1"/>
              </a:solidFill>
            </a:endParaRPr>
          </a:p>
          <a:p>
            <a:pPr marL="0" lvl="0" indent="0" algn="l" rtl="0">
              <a:lnSpc>
                <a:spcPct val="115000"/>
              </a:lnSpc>
              <a:spcBef>
                <a:spcPts val="1200"/>
              </a:spcBef>
              <a:spcAft>
                <a:spcPts val="1200"/>
              </a:spcAft>
              <a:buNone/>
            </a:pPr>
            <a:endParaRPr/>
          </a:p>
        </p:txBody>
      </p:sp>
      <p:sp>
        <p:nvSpPr>
          <p:cNvPr id="105" name="Google Shape;105;p19"/>
          <p:cNvSpPr txBox="1"/>
          <p:nvPr/>
        </p:nvSpPr>
        <p:spPr>
          <a:xfrm>
            <a:off x="623887" y="428624"/>
            <a:ext cx="7734301" cy="6463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chemeClr val="accent1"/>
                </a:solidFill>
                <a:latin typeface="Trebuchet MS"/>
                <a:ea typeface="Trebuchet MS"/>
                <a:cs typeface="Trebuchet MS"/>
                <a:sym typeface="Trebuchet MS"/>
              </a:rPr>
              <a:t>Why Ask Ari</a:t>
            </a:r>
            <a:endParaRPr sz="1400" b="0" i="0" u="none" strike="noStrike" cap="none">
              <a:solidFill>
                <a:srgbClr val="000000"/>
              </a:solidFill>
              <a:latin typeface="Arial"/>
              <a:ea typeface="Arial"/>
              <a:cs typeface="Arial"/>
              <a:sym typeface="Arial"/>
            </a:endParaRPr>
          </a:p>
        </p:txBody>
      </p:sp>
      <p:pic>
        <p:nvPicPr>
          <p:cNvPr id="106" name="Google Shape;106;p19"/>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body" idx="1"/>
          </p:nvPr>
        </p:nvSpPr>
        <p:spPr>
          <a:xfrm>
            <a:off x="609599" y="1074956"/>
            <a:ext cx="6437765" cy="553455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0000"/>
              </a:buClr>
              <a:buSzPts val="1440"/>
              <a:buChar char="►"/>
            </a:pPr>
            <a:r>
              <a:rPr lang="en-US">
                <a:solidFill>
                  <a:srgbClr val="000000"/>
                </a:solidFill>
                <a:latin typeface="Arial"/>
                <a:ea typeface="Arial"/>
                <a:cs typeface="Arial"/>
                <a:sym typeface="Arial"/>
              </a:rPr>
              <a:t>Connect to self</a:t>
            </a:r>
            <a:endParaRPr>
              <a:solidFill>
                <a:srgbClr val="000000"/>
              </a:solidFil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Self-reflection to better understand their issues and concerns</a:t>
            </a:r>
            <a:endParaRPr>
              <a:solidFill>
                <a:srgbClr val="000000"/>
              </a:solidFill>
              <a:latin typeface="Arial"/>
              <a:ea typeface="Arial"/>
              <a:cs typeface="Arial"/>
              <a:sym typeface="Aria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Increase easy access to research-supported educational information on well-being (Schultz &amp; Nakamoto, 2013)</a:t>
            </a:r>
            <a:endParaRPr>
              <a:solidFill>
                <a:srgbClr val="000000"/>
              </a:solidFill>
            </a:endParaRPr>
          </a:p>
          <a:p>
            <a:pPr marL="342900" lvl="0" indent="-342900" algn="l" rtl="0">
              <a:lnSpc>
                <a:spcPct val="100000"/>
              </a:lnSpc>
              <a:spcBef>
                <a:spcPts val="1200"/>
              </a:spcBef>
              <a:spcAft>
                <a:spcPts val="0"/>
              </a:spcAft>
              <a:buClr>
                <a:srgbClr val="000000"/>
              </a:buClr>
              <a:buSzPts val="1440"/>
              <a:buChar char="►"/>
            </a:pPr>
            <a:r>
              <a:rPr lang="en-US">
                <a:solidFill>
                  <a:srgbClr val="000000"/>
                </a:solidFill>
                <a:latin typeface="Arial"/>
                <a:ea typeface="Arial"/>
                <a:cs typeface="Arial"/>
                <a:sym typeface="Arial"/>
              </a:rPr>
              <a:t>Connect to community</a:t>
            </a:r>
            <a:endParaRPr>
              <a:solidFill>
                <a:srgbClr val="000000"/>
              </a:solidFil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Those with mental illness may be reluctant to go to help; artificial intelligence technologies, like Ask Ari, serve as a gateway (Lucas et al., 2014, 2017; Rizzo &amp; Koenig, 2017)</a:t>
            </a:r>
            <a:endParaRPr>
              <a:solidFill>
                <a:srgbClr val="000000"/>
              </a:solidFil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Faculty and staff can refer to Ask Ari gateway</a:t>
            </a:r>
            <a:endParaRPr>
              <a:solidFill>
                <a:srgbClr val="000000"/>
              </a:solidFill>
            </a:endParaRPr>
          </a:p>
          <a:p>
            <a:pPr marL="342900" lvl="0" indent="-342900" algn="l" rtl="0">
              <a:lnSpc>
                <a:spcPct val="100000"/>
              </a:lnSpc>
              <a:spcBef>
                <a:spcPts val="1200"/>
              </a:spcBef>
              <a:spcAft>
                <a:spcPts val="0"/>
              </a:spcAft>
              <a:buClr>
                <a:srgbClr val="000000"/>
              </a:buClr>
              <a:buSzPts val="1440"/>
              <a:buChar char="►"/>
            </a:pPr>
            <a:r>
              <a:rPr lang="en-US">
                <a:solidFill>
                  <a:srgbClr val="000000"/>
                </a:solidFill>
                <a:latin typeface="Arial"/>
                <a:ea typeface="Arial"/>
                <a:cs typeface="Arial"/>
                <a:sym typeface="Arial"/>
              </a:rPr>
              <a:t>Connect to USC</a:t>
            </a:r>
            <a:endParaRPr>
              <a:solidFill>
                <a:srgbClr val="000000"/>
              </a:solidFil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Better communicate USC resources</a:t>
            </a:r>
            <a:endParaRPr>
              <a:solidFill>
                <a:srgbClr val="000000"/>
              </a:solidFil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Communicate when to use USC resources</a:t>
            </a:r>
            <a:endParaRPr>
              <a:solidFill>
                <a:srgbClr val="000000"/>
              </a:solidFill>
            </a:endParaRPr>
          </a:p>
          <a:p>
            <a:pPr marL="742950" lvl="1" indent="-285750" algn="l" rtl="0">
              <a:lnSpc>
                <a:spcPct val="100000"/>
              </a:lnSpc>
              <a:spcBef>
                <a:spcPts val="1200"/>
              </a:spcBef>
              <a:spcAft>
                <a:spcPts val="0"/>
              </a:spcAft>
              <a:buClr>
                <a:srgbClr val="000000"/>
              </a:buClr>
              <a:buSzPts val="1280"/>
              <a:buChar char="►"/>
            </a:pPr>
            <a:r>
              <a:rPr lang="en-US">
                <a:solidFill>
                  <a:srgbClr val="000000"/>
                </a:solidFill>
                <a:latin typeface="Arial"/>
                <a:ea typeface="Arial"/>
                <a:cs typeface="Arial"/>
                <a:sym typeface="Arial"/>
              </a:rPr>
              <a:t>Technology based on years of peer reviewed research at ICT</a:t>
            </a:r>
            <a:br>
              <a:rPr lang="en-US">
                <a:solidFill>
                  <a:srgbClr val="000000"/>
                </a:solidFill>
                <a:latin typeface="Arial"/>
                <a:ea typeface="Arial"/>
                <a:cs typeface="Arial"/>
                <a:sym typeface="Arial"/>
              </a:rPr>
            </a:br>
            <a:endParaRPr>
              <a:solidFill>
                <a:srgbClr val="000000"/>
              </a:solidFill>
              <a:latin typeface="Arial"/>
              <a:ea typeface="Arial"/>
              <a:cs typeface="Arial"/>
              <a:sym typeface="Arial"/>
            </a:endParaRPr>
          </a:p>
        </p:txBody>
      </p:sp>
      <p:sp>
        <p:nvSpPr>
          <p:cNvPr id="113" name="Google Shape;113;p20"/>
          <p:cNvSpPr txBox="1"/>
          <p:nvPr/>
        </p:nvSpPr>
        <p:spPr>
          <a:xfrm>
            <a:off x="623887" y="428624"/>
            <a:ext cx="7734301" cy="64633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strike="noStrike" cap="none">
                <a:solidFill>
                  <a:schemeClr val="accent1"/>
                </a:solidFill>
                <a:latin typeface="Trebuchet MS"/>
                <a:ea typeface="Trebuchet MS"/>
                <a:cs typeface="Trebuchet MS"/>
                <a:sym typeface="Trebuchet MS"/>
              </a:rPr>
              <a:t>Why Ask Ari</a:t>
            </a:r>
            <a:endParaRPr sz="1400" b="0" i="0" u="none" strike="noStrike" cap="none">
              <a:solidFill>
                <a:srgbClr val="000000"/>
              </a:solidFill>
              <a:latin typeface="Arial"/>
              <a:ea typeface="Arial"/>
              <a:cs typeface="Arial"/>
              <a:sym typeface="Arial"/>
            </a:endParaRPr>
          </a:p>
        </p:txBody>
      </p:sp>
      <p:pic>
        <p:nvPicPr>
          <p:cNvPr id="114" name="Google Shape;114;p20"/>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609599" y="609600"/>
            <a:ext cx="6347713" cy="1320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en-US"/>
              <a:t>Key Benefits</a:t>
            </a:r>
            <a:endParaRPr/>
          </a:p>
        </p:txBody>
      </p:sp>
      <p:sp>
        <p:nvSpPr>
          <p:cNvPr id="120" name="Google Shape;120;p21"/>
          <p:cNvSpPr txBox="1">
            <a:spLocks noGrp="1"/>
          </p:cNvSpPr>
          <p:nvPr>
            <p:ph type="body" idx="1"/>
          </p:nvPr>
        </p:nvSpPr>
        <p:spPr>
          <a:xfrm>
            <a:off x="292101" y="3476901"/>
            <a:ext cx="4203700" cy="2698195"/>
          </a:xfrm>
          <a:prstGeom prst="rect">
            <a:avLst/>
          </a:prstGeom>
          <a:noFill/>
          <a:ln>
            <a:noFill/>
          </a:ln>
        </p:spPr>
        <p:txBody>
          <a:bodyPr spcFirstLastPara="1" wrap="square" lIns="91425" tIns="45700" rIns="91425" bIns="45700" anchor="t" anchorCtr="0">
            <a:noAutofit/>
          </a:bodyPr>
          <a:lstStyle/>
          <a:p>
            <a:pPr marL="342900" lvl="0" indent="-251459" algn="l" rtl="0">
              <a:lnSpc>
                <a:spcPct val="100000"/>
              </a:lnSpc>
              <a:spcBef>
                <a:spcPts val="0"/>
              </a:spcBef>
              <a:spcAft>
                <a:spcPts val="0"/>
              </a:spcAft>
              <a:buSzPts val="1440"/>
              <a:buNone/>
            </a:pPr>
            <a:endParaRPr/>
          </a:p>
          <a:p>
            <a:pPr marL="0" lvl="0" indent="0" algn="l" rtl="0">
              <a:lnSpc>
                <a:spcPct val="100000"/>
              </a:lnSpc>
              <a:spcBef>
                <a:spcPts val="1000"/>
              </a:spcBef>
              <a:spcAft>
                <a:spcPts val="0"/>
              </a:spcAft>
              <a:buSzPts val="1440"/>
              <a:buNone/>
            </a:pPr>
            <a:endParaRPr/>
          </a:p>
        </p:txBody>
      </p:sp>
      <p:sp>
        <p:nvSpPr>
          <p:cNvPr id="121" name="Google Shape;121;p21"/>
          <p:cNvSpPr txBox="1"/>
          <p:nvPr/>
        </p:nvSpPr>
        <p:spPr>
          <a:xfrm>
            <a:off x="368301" y="2019300"/>
            <a:ext cx="8255000"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122" name="Google Shape;122;p21"/>
          <p:cNvSpPr txBox="1"/>
          <p:nvPr/>
        </p:nvSpPr>
        <p:spPr>
          <a:xfrm>
            <a:off x="367506" y="1476929"/>
            <a:ext cx="7442199" cy="3152775"/>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endParaRPr b="1">
              <a:solidFill>
                <a:schemeClr val="dk1"/>
              </a:solidFill>
            </a:endParaRPr>
          </a:p>
          <a:p>
            <a:pPr marL="914400" lvl="1" indent="-342900" algn="l" rtl="0">
              <a:lnSpc>
                <a:spcPct val="115000"/>
              </a:lnSpc>
              <a:spcBef>
                <a:spcPts val="1200"/>
              </a:spcBef>
              <a:spcAft>
                <a:spcPts val="0"/>
              </a:spcAft>
              <a:buClr>
                <a:schemeClr val="accent1"/>
              </a:buClr>
              <a:buSzPts val="1800"/>
              <a:buChar char="❖"/>
            </a:pPr>
            <a:r>
              <a:rPr lang="en-US" sz="1800">
                <a:solidFill>
                  <a:schemeClr val="dk1"/>
                </a:solidFill>
              </a:rPr>
              <a:t>Privacy – no judgment</a:t>
            </a:r>
            <a:endParaRPr sz="1800">
              <a:solidFill>
                <a:schemeClr val="dk1"/>
              </a:solidFill>
            </a:endParaRPr>
          </a:p>
          <a:p>
            <a:pPr marL="914400" lvl="1" indent="-342900" algn="l" rtl="0">
              <a:lnSpc>
                <a:spcPct val="115000"/>
              </a:lnSpc>
              <a:spcBef>
                <a:spcPts val="0"/>
              </a:spcBef>
              <a:spcAft>
                <a:spcPts val="0"/>
              </a:spcAft>
              <a:buClr>
                <a:schemeClr val="accent1"/>
              </a:buClr>
              <a:buSzPts val="1800"/>
              <a:buChar char="❖"/>
            </a:pPr>
            <a:r>
              <a:rPr lang="en-US" sz="1800">
                <a:solidFill>
                  <a:schemeClr val="dk1"/>
                </a:solidFill>
              </a:rPr>
              <a:t> Convenience – available anytime, anywhere</a:t>
            </a:r>
            <a:endParaRPr sz="1800">
              <a:solidFill>
                <a:schemeClr val="dk1"/>
              </a:solidFill>
            </a:endParaRPr>
          </a:p>
          <a:p>
            <a:pPr marL="914400" lvl="1" indent="-342900" algn="l" rtl="0">
              <a:lnSpc>
                <a:spcPct val="115000"/>
              </a:lnSpc>
              <a:spcBef>
                <a:spcPts val="0"/>
              </a:spcBef>
              <a:spcAft>
                <a:spcPts val="0"/>
              </a:spcAft>
              <a:buClr>
                <a:schemeClr val="accent1"/>
              </a:buClr>
              <a:buSzPts val="1800"/>
              <a:buChar char="❖"/>
            </a:pPr>
            <a:r>
              <a:rPr lang="en-US" sz="1800">
                <a:solidFill>
                  <a:schemeClr val="dk1"/>
                </a:solidFill>
              </a:rPr>
              <a:t>Access to a vast knowledge base – evidence-based information, as well as apt referrals</a:t>
            </a:r>
            <a:endParaRPr sz="1800">
              <a:solidFill>
                <a:schemeClr val="dk1"/>
              </a:solidFill>
            </a:endParaRPr>
          </a:p>
          <a:p>
            <a:pPr marL="914400" lvl="1" indent="-342900" algn="l" rtl="0">
              <a:lnSpc>
                <a:spcPct val="115000"/>
              </a:lnSpc>
              <a:spcBef>
                <a:spcPts val="0"/>
              </a:spcBef>
              <a:spcAft>
                <a:spcPts val="0"/>
              </a:spcAft>
              <a:buClr>
                <a:schemeClr val="accent1"/>
              </a:buClr>
              <a:buSzPts val="1800"/>
              <a:buChar char="❖"/>
            </a:pPr>
            <a:r>
              <a:rPr lang="en-US" sz="1800">
                <a:solidFill>
                  <a:schemeClr val="dk1"/>
                </a:solidFill>
              </a:rPr>
              <a:t>More than information:</a:t>
            </a:r>
            <a:endParaRPr sz="1800">
              <a:solidFill>
                <a:schemeClr val="dk1"/>
              </a:solidFill>
            </a:endParaRPr>
          </a:p>
          <a:p>
            <a:pPr marL="914400" lvl="1" indent="-342900" algn="l" rtl="0">
              <a:lnSpc>
                <a:spcPct val="115000"/>
              </a:lnSpc>
              <a:spcBef>
                <a:spcPts val="0"/>
              </a:spcBef>
              <a:spcAft>
                <a:spcPts val="0"/>
              </a:spcAft>
              <a:buClr>
                <a:schemeClr val="accent1"/>
              </a:buClr>
              <a:buSzPts val="1800"/>
              <a:buChar char="❖"/>
            </a:pPr>
            <a:r>
              <a:rPr lang="en-US" sz="1800">
                <a:solidFill>
                  <a:schemeClr val="dk1"/>
                </a:solidFill>
              </a:rPr>
              <a:t>Intelligence – Ari is more like a concierge than an assistant, offering recommendations for further exploration, not just a list of search results</a:t>
            </a:r>
            <a:endParaRPr sz="1800">
              <a:solidFill>
                <a:schemeClr val="dk1"/>
              </a:solidFill>
            </a:endParaRPr>
          </a:p>
          <a:p>
            <a:pPr marL="0" marR="0" lvl="0" indent="0" algn="l" rtl="0">
              <a:lnSpc>
                <a:spcPct val="100000"/>
              </a:lnSpc>
              <a:spcBef>
                <a:spcPts val="1200"/>
              </a:spcBef>
              <a:spcAft>
                <a:spcPts val="0"/>
              </a:spcAft>
              <a:buNone/>
            </a:pPr>
            <a:endParaRPr b="1">
              <a:solidFill>
                <a:srgbClr val="262626"/>
              </a:solidFill>
            </a:endParaRPr>
          </a:p>
        </p:txBody>
      </p:sp>
      <p:pic>
        <p:nvPicPr>
          <p:cNvPr id="123" name="Google Shape;123;p21"/>
          <p:cNvPicPr preferRelativeResize="0"/>
          <p:nvPr/>
        </p:nvPicPr>
        <p:blipFill>
          <a:blip r:embed="rId3">
            <a:alphaModFix/>
          </a:blip>
          <a:stretch>
            <a:fillRect/>
          </a:stretch>
        </p:blipFill>
        <p:spPr>
          <a:xfrm>
            <a:off x="3877963" y="5529951"/>
            <a:ext cx="1226124" cy="111986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title"/>
          </p:nvPr>
        </p:nvSpPr>
        <p:spPr>
          <a:xfrm>
            <a:off x="609599" y="609600"/>
            <a:ext cx="6347713" cy="1320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en-US" sz="3600">
                <a:solidFill>
                  <a:schemeClr val="accent1"/>
                </a:solidFill>
              </a:rPr>
              <a:t>Major Findings</a:t>
            </a:r>
            <a:endParaRPr sz="3600">
              <a:solidFill>
                <a:schemeClr val="accent1"/>
              </a:solidFill>
            </a:endParaRPr>
          </a:p>
        </p:txBody>
      </p:sp>
      <p:sp>
        <p:nvSpPr>
          <p:cNvPr id="129" name="Google Shape;129;p22"/>
          <p:cNvSpPr txBox="1">
            <a:spLocks noGrp="1"/>
          </p:cNvSpPr>
          <p:nvPr>
            <p:ph type="body" idx="1"/>
          </p:nvPr>
        </p:nvSpPr>
        <p:spPr>
          <a:xfrm>
            <a:off x="511432" y="1714500"/>
            <a:ext cx="3652581" cy="1671637"/>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6400"/>
              <a:buNone/>
            </a:pPr>
            <a:r>
              <a:rPr lang="en-US" sz="8000"/>
              <a:t>93%</a:t>
            </a:r>
            <a:endParaRPr/>
          </a:p>
        </p:txBody>
      </p:sp>
      <p:sp>
        <p:nvSpPr>
          <p:cNvPr id="130" name="Google Shape;130;p22"/>
          <p:cNvSpPr txBox="1">
            <a:spLocks noGrp="1"/>
          </p:cNvSpPr>
          <p:nvPr>
            <p:ph type="body" idx="2"/>
          </p:nvPr>
        </p:nvSpPr>
        <p:spPr>
          <a:xfrm>
            <a:off x="440567" y="3244055"/>
            <a:ext cx="3794312" cy="2493963"/>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240"/>
              <a:buNone/>
            </a:pPr>
            <a:r>
              <a:rPr lang="en-US" sz="2800" b="1">
                <a:solidFill>
                  <a:schemeClr val="accent1"/>
                </a:solidFill>
              </a:rPr>
              <a:t>More knowledgeable about how to take care of myself</a:t>
            </a:r>
            <a:endParaRPr sz="2800">
              <a:solidFill>
                <a:schemeClr val="accent1"/>
              </a:solidFill>
            </a:endParaRPr>
          </a:p>
        </p:txBody>
      </p:sp>
      <p:sp>
        <p:nvSpPr>
          <p:cNvPr id="131" name="Google Shape;131;p22"/>
          <p:cNvSpPr txBox="1">
            <a:spLocks noGrp="1"/>
          </p:cNvSpPr>
          <p:nvPr>
            <p:ph type="body" idx="3"/>
          </p:nvPr>
        </p:nvSpPr>
        <p:spPr>
          <a:xfrm>
            <a:off x="4760474" y="2550318"/>
            <a:ext cx="2549338" cy="1565274"/>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SzPts val="6400"/>
              <a:buNone/>
            </a:pPr>
            <a:r>
              <a:rPr lang="en-US" sz="8000"/>
              <a:t>89%</a:t>
            </a:r>
            <a:endParaRPr/>
          </a:p>
        </p:txBody>
      </p:sp>
      <p:sp>
        <p:nvSpPr>
          <p:cNvPr id="132" name="Google Shape;132;p22"/>
          <p:cNvSpPr txBox="1">
            <a:spLocks noGrp="1"/>
          </p:cNvSpPr>
          <p:nvPr>
            <p:ph type="body" idx="4"/>
          </p:nvPr>
        </p:nvSpPr>
        <p:spPr>
          <a:xfrm>
            <a:off x="4686302" y="3858415"/>
            <a:ext cx="2764795" cy="1754189"/>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240"/>
              <a:buNone/>
            </a:pPr>
            <a:r>
              <a:rPr lang="en-US" sz="2800" b="1">
                <a:solidFill>
                  <a:schemeClr val="accent1"/>
                </a:solidFill>
              </a:rPr>
              <a:t>The information provided was helpful to me</a:t>
            </a:r>
            <a:endParaRPr sz="280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23"/>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139" name="Google Shape;139;p23"/>
          <p:cNvSpPr txBox="1">
            <a:spLocks noGrp="1"/>
          </p:cNvSpPr>
          <p:nvPr>
            <p:ph type="title"/>
          </p:nvPr>
        </p:nvSpPr>
        <p:spPr>
          <a:xfrm>
            <a:off x="489360" y="1382486"/>
            <a:ext cx="2660686" cy="409302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1"/>
              </a:buClr>
              <a:buSzPts val="3800"/>
              <a:buFont typeface="Trebuchet MS"/>
              <a:buNone/>
            </a:pPr>
            <a:r>
              <a:rPr lang="en-US" sz="3800"/>
              <a:t>Average</a:t>
            </a:r>
            <a:br>
              <a:rPr lang="en-US" sz="3800"/>
            </a:br>
            <a:r>
              <a:rPr lang="en-US" sz="3800"/>
              <a:t>Usage</a:t>
            </a:r>
            <a:br>
              <a:rPr lang="en-US" sz="3800"/>
            </a:br>
            <a:r>
              <a:rPr lang="en-US" sz="3800"/>
              <a:t>Overview</a:t>
            </a:r>
            <a:endParaRPr/>
          </a:p>
        </p:txBody>
      </p:sp>
      <p:sp>
        <p:nvSpPr>
          <p:cNvPr id="140" name="Google Shape;140;p23"/>
          <p:cNvSpPr/>
          <p:nvPr/>
        </p:nvSpPr>
        <p:spPr>
          <a:xfrm>
            <a:off x="3513600" y="31538"/>
            <a:ext cx="56304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Trebuchet MS"/>
              <a:ea typeface="Trebuchet MS"/>
              <a:cs typeface="Trebuchet MS"/>
              <a:sym typeface="Trebuchet MS"/>
            </a:endParaRPr>
          </a:p>
        </p:txBody>
      </p:sp>
      <p:grpSp>
        <p:nvGrpSpPr>
          <p:cNvPr id="141" name="Google Shape;141;p23"/>
          <p:cNvGrpSpPr/>
          <p:nvPr/>
        </p:nvGrpSpPr>
        <p:grpSpPr>
          <a:xfrm>
            <a:off x="3888183" y="348653"/>
            <a:ext cx="4971603" cy="6223760"/>
            <a:chOff x="0" y="107354"/>
            <a:chExt cx="4971603" cy="6223760"/>
          </a:xfrm>
        </p:grpSpPr>
        <p:sp>
          <p:nvSpPr>
            <p:cNvPr id="142" name="Google Shape;142;p23"/>
            <p:cNvSpPr/>
            <p:nvPr/>
          </p:nvSpPr>
          <p:spPr>
            <a:xfrm>
              <a:off x="0" y="107354"/>
              <a:ext cx="4971603" cy="664025"/>
            </a:xfrm>
            <a:prstGeom prst="roundRect">
              <a:avLst>
                <a:gd name="adj" fmla="val 16667"/>
              </a:avLst>
            </a:prstGeom>
            <a:solidFill>
              <a:schemeClr val="accent3"/>
            </a:solidFill>
            <a:ln>
              <a:noFill/>
            </a:ln>
            <a:effectLst>
              <a:outerShdw blurRad="38100" dist="254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23"/>
            <p:cNvSpPr txBox="1"/>
            <p:nvPr/>
          </p:nvSpPr>
          <p:spPr>
            <a:xfrm>
              <a:off x="32415" y="139769"/>
              <a:ext cx="4906773" cy="599195"/>
            </a:xfrm>
            <a:prstGeom prst="rect">
              <a:avLst/>
            </a:prstGeom>
            <a:noFill/>
            <a:ln>
              <a:noFill/>
            </a:ln>
          </p:spPr>
          <p:txBody>
            <a:bodyPr spcFirstLastPara="1" wrap="square" lIns="76200" tIns="76200" rIns="76200" bIns="76200" anchor="ctr" anchorCtr="0">
              <a:noAutofit/>
            </a:bodyPr>
            <a:lstStyle/>
            <a:p>
              <a:pPr marL="0" marR="0" lvl="0" indent="0" algn="l" rtl="0">
                <a:lnSpc>
                  <a:spcPct val="90000"/>
                </a:lnSpc>
                <a:spcBef>
                  <a:spcPts val="0"/>
                </a:spcBef>
                <a:spcAft>
                  <a:spcPts val="0"/>
                </a:spcAft>
                <a:buClr>
                  <a:schemeClr val="lt1"/>
                </a:buClr>
                <a:buSzPts val="2000"/>
                <a:buFont typeface="Trebuchet MS"/>
                <a:buNone/>
              </a:pPr>
              <a:r>
                <a:rPr lang="en-US" sz="2000" b="0" i="0" u="none" strike="noStrike" cap="none">
                  <a:solidFill>
                    <a:schemeClr val="lt1"/>
                  </a:solidFill>
                  <a:latin typeface="Trebuchet MS"/>
                  <a:ea typeface="Trebuchet MS"/>
                  <a:cs typeface="Trebuchet MS"/>
                  <a:sym typeface="Trebuchet MS"/>
                </a:rPr>
                <a:t>Time on Ask Ari: 15 Minutes</a:t>
              </a:r>
              <a:endParaRPr sz="1400" b="0" i="0" u="none" strike="noStrike" cap="none">
                <a:solidFill>
                  <a:srgbClr val="000000"/>
                </a:solidFill>
                <a:latin typeface="Arial"/>
                <a:ea typeface="Arial"/>
                <a:cs typeface="Arial"/>
                <a:sym typeface="Arial"/>
              </a:endParaRPr>
            </a:p>
          </p:txBody>
        </p:sp>
        <p:sp>
          <p:nvSpPr>
            <p:cNvPr id="144" name="Google Shape;144;p23"/>
            <p:cNvSpPr/>
            <p:nvPr/>
          </p:nvSpPr>
          <p:spPr>
            <a:xfrm>
              <a:off x="0" y="834739"/>
              <a:ext cx="4971603" cy="819558"/>
            </a:xfrm>
            <a:prstGeom prst="roundRect">
              <a:avLst>
                <a:gd name="adj" fmla="val 16667"/>
              </a:avLst>
            </a:prstGeom>
            <a:solidFill>
              <a:schemeClr val="lt1"/>
            </a:solidFill>
            <a:ln>
              <a:noFill/>
            </a:ln>
            <a:effectLst>
              <a:outerShdw blurRad="38100" dist="254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23"/>
            <p:cNvSpPr txBox="1"/>
            <p:nvPr/>
          </p:nvSpPr>
          <p:spPr>
            <a:xfrm>
              <a:off x="40008" y="874747"/>
              <a:ext cx="4891587" cy="739542"/>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accent1"/>
                </a:buClr>
                <a:buSzPts val="1800"/>
                <a:buFont typeface="Trebuchet MS"/>
                <a:buNone/>
              </a:pPr>
              <a:r>
                <a:rPr lang="en-US" sz="1800" b="0" i="0" u="none" strike="noStrike" cap="none">
                  <a:solidFill>
                    <a:schemeClr val="accent1"/>
                  </a:solidFill>
                  <a:latin typeface="Trebuchet MS"/>
                  <a:ea typeface="Trebuchet MS"/>
                  <a:cs typeface="Trebuchet MS"/>
                  <a:sym typeface="Trebuchet MS"/>
                </a:rPr>
                <a:t>Utilization: Twice</a:t>
              </a:r>
              <a:endParaRPr sz="1400" b="0" i="0" u="none" strike="noStrike" cap="none">
                <a:solidFill>
                  <a:srgbClr val="000000"/>
                </a:solidFill>
                <a:latin typeface="Arial"/>
                <a:ea typeface="Arial"/>
                <a:cs typeface="Arial"/>
                <a:sym typeface="Arial"/>
              </a:endParaRPr>
            </a:p>
          </p:txBody>
        </p:sp>
        <p:sp>
          <p:nvSpPr>
            <p:cNvPr id="146" name="Google Shape;146;p23"/>
            <p:cNvSpPr/>
            <p:nvPr/>
          </p:nvSpPr>
          <p:spPr>
            <a:xfrm>
              <a:off x="0" y="1707802"/>
              <a:ext cx="4971603" cy="727706"/>
            </a:xfrm>
            <a:prstGeom prst="roundRect">
              <a:avLst>
                <a:gd name="adj" fmla="val 16667"/>
              </a:avLst>
            </a:prstGeom>
            <a:solidFill>
              <a:schemeClr val="accent3"/>
            </a:solidFill>
            <a:ln>
              <a:noFill/>
            </a:ln>
            <a:effectLst>
              <a:outerShdw blurRad="38100" dist="254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7" name="Google Shape;147;p23"/>
            <p:cNvSpPr txBox="1"/>
            <p:nvPr/>
          </p:nvSpPr>
          <p:spPr>
            <a:xfrm>
              <a:off x="35524" y="1743326"/>
              <a:ext cx="4900555" cy="656658"/>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lt1"/>
                </a:buClr>
                <a:buSzPts val="1800"/>
                <a:buFont typeface="Trebuchet MS"/>
                <a:buNone/>
              </a:pPr>
              <a:r>
                <a:rPr lang="en-US" sz="1800" b="0" i="0" u="none" strike="noStrike" cap="none">
                  <a:solidFill>
                    <a:schemeClr val="lt1"/>
                  </a:solidFill>
                  <a:latin typeface="Trebuchet MS"/>
                  <a:ea typeface="Trebuchet MS"/>
                  <a:cs typeface="Trebuchet MS"/>
                  <a:sym typeface="Trebuchet MS"/>
                </a:rPr>
                <a:t>7 Questions, 3 Topics</a:t>
              </a:r>
              <a:endParaRPr sz="1400" b="0" i="0" u="none" strike="noStrike" cap="none">
                <a:solidFill>
                  <a:srgbClr val="000000"/>
                </a:solidFill>
                <a:latin typeface="Arial"/>
                <a:ea typeface="Arial"/>
                <a:cs typeface="Arial"/>
                <a:sym typeface="Arial"/>
              </a:endParaRPr>
            </a:p>
          </p:txBody>
        </p:sp>
        <p:sp>
          <p:nvSpPr>
            <p:cNvPr id="148" name="Google Shape;148;p23"/>
            <p:cNvSpPr/>
            <p:nvPr/>
          </p:nvSpPr>
          <p:spPr>
            <a:xfrm>
              <a:off x="0" y="2508724"/>
              <a:ext cx="4971603" cy="3822390"/>
            </a:xfrm>
            <a:prstGeom prst="roundRect">
              <a:avLst>
                <a:gd name="adj" fmla="val 16667"/>
              </a:avLst>
            </a:prstGeom>
            <a:solidFill>
              <a:schemeClr val="lt1"/>
            </a:solidFill>
            <a:ln>
              <a:noFill/>
            </a:ln>
            <a:effectLst>
              <a:outerShdw blurRad="38100" dist="25400" dir="5400000" rotWithShape="0">
                <a:srgbClr val="000000">
                  <a:alpha val="3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p23"/>
            <p:cNvSpPr txBox="1"/>
            <p:nvPr/>
          </p:nvSpPr>
          <p:spPr>
            <a:xfrm>
              <a:off x="186594" y="2695318"/>
              <a:ext cx="4598415" cy="3449202"/>
            </a:xfrm>
            <a:prstGeom prst="rect">
              <a:avLst/>
            </a:prstGeom>
            <a:noFill/>
            <a:ln>
              <a:noFill/>
            </a:ln>
          </p:spPr>
          <p:txBody>
            <a:bodyPr spcFirstLastPara="1" wrap="square" lIns="83800" tIns="83800" rIns="83800" bIns="83800" anchor="ctr" anchorCtr="0">
              <a:noAutofit/>
            </a:bodyPr>
            <a:lstStyle/>
            <a:p>
              <a:pPr marL="0" marR="0" lvl="0" indent="0" algn="l" rtl="0">
                <a:lnSpc>
                  <a:spcPct val="90000"/>
                </a:lnSpc>
                <a:spcBef>
                  <a:spcPts val="0"/>
                </a:spcBef>
                <a:spcAft>
                  <a:spcPts val="0"/>
                </a:spcAft>
                <a:buClr>
                  <a:schemeClr val="accent2"/>
                </a:buClr>
                <a:buSzPts val="2200"/>
                <a:buFont typeface="Trebuchet MS"/>
                <a:buNone/>
              </a:pPr>
              <a:r>
                <a:rPr lang="en-US" sz="2200" b="0" i="0" u="none" strike="noStrike" cap="none">
                  <a:solidFill>
                    <a:schemeClr val="accent2"/>
                  </a:solidFill>
                  <a:latin typeface="Trebuchet MS"/>
                  <a:ea typeface="Trebuchet MS"/>
                  <a:cs typeface="Trebuchet MS"/>
                  <a:sym typeface="Trebuchet MS"/>
                </a:rPr>
                <a:t>Top 5 Questions Asked:</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70"/>
                </a:spcBef>
                <a:spcAft>
                  <a:spcPts val="0"/>
                </a:spcAft>
                <a:buClr>
                  <a:schemeClr val="accent2"/>
                </a:buClr>
                <a:buSzPts val="2200"/>
                <a:buFont typeface="Trebuchet MS"/>
                <a:buNone/>
              </a:pPr>
              <a:r>
                <a:rPr lang="en-US" sz="2200" b="0" i="0" u="none" strike="noStrike" cap="none">
                  <a:solidFill>
                    <a:schemeClr val="accent2"/>
                  </a:solidFill>
                  <a:latin typeface="Trebuchet MS"/>
                  <a:ea typeface="Trebuchet MS"/>
                  <a:cs typeface="Trebuchet MS"/>
                  <a:sym typeface="Trebuchet MS"/>
                </a:rPr>
                <a:t>1. What can I do to focus? I’m having a hard time focusing.</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70"/>
                </a:spcBef>
                <a:spcAft>
                  <a:spcPts val="0"/>
                </a:spcAft>
                <a:buClr>
                  <a:schemeClr val="accent2"/>
                </a:buClr>
                <a:buSzPts val="2200"/>
                <a:buFont typeface="Trebuchet MS"/>
                <a:buNone/>
              </a:pPr>
              <a:r>
                <a:rPr lang="en-US" sz="2200" b="0" i="0" u="none" strike="noStrike" cap="none">
                  <a:solidFill>
                    <a:schemeClr val="accent2"/>
                  </a:solidFill>
                  <a:latin typeface="Trebuchet MS"/>
                  <a:ea typeface="Trebuchet MS"/>
                  <a:cs typeface="Trebuchet MS"/>
                  <a:sym typeface="Trebuchet MS"/>
                </a:rPr>
                <a:t>2. How do I deal with academic/exam stress?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70"/>
                </a:spcBef>
                <a:spcAft>
                  <a:spcPts val="0"/>
                </a:spcAft>
                <a:buClr>
                  <a:schemeClr val="accent2"/>
                </a:buClr>
                <a:buSzPts val="2200"/>
                <a:buFont typeface="Trebuchet MS"/>
                <a:buNone/>
              </a:pPr>
              <a:r>
                <a:rPr lang="en-US" sz="2200" b="0" i="0" u="none" strike="noStrike" cap="none">
                  <a:solidFill>
                    <a:schemeClr val="accent2"/>
                  </a:solidFill>
                  <a:latin typeface="Trebuchet MS"/>
                  <a:ea typeface="Trebuchet MS"/>
                  <a:cs typeface="Trebuchet MS"/>
                  <a:sym typeface="Trebuchet MS"/>
                </a:rPr>
                <a:t>3.What are some sleep guidelines?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70"/>
                </a:spcBef>
                <a:spcAft>
                  <a:spcPts val="0"/>
                </a:spcAft>
                <a:buClr>
                  <a:schemeClr val="accent2"/>
                </a:buClr>
                <a:buSzPts val="2200"/>
                <a:buFont typeface="Trebuchet MS"/>
                <a:buNone/>
              </a:pPr>
              <a:r>
                <a:rPr lang="en-US" sz="2200" b="0" i="0" u="none" strike="noStrike" cap="none">
                  <a:solidFill>
                    <a:schemeClr val="accent2"/>
                  </a:solidFill>
                  <a:latin typeface="Trebuchet MS"/>
                  <a:ea typeface="Trebuchet MS"/>
                  <a:cs typeface="Trebuchet MS"/>
                  <a:sym typeface="Trebuchet MS"/>
                </a:rPr>
                <a:t>4. What are some tips for dealing with stress?</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770"/>
                </a:spcBef>
                <a:spcAft>
                  <a:spcPts val="0"/>
                </a:spcAft>
                <a:buClr>
                  <a:schemeClr val="accent2"/>
                </a:buClr>
                <a:buSzPts val="2200"/>
                <a:buFont typeface="Trebuchet MS"/>
                <a:buNone/>
              </a:pPr>
              <a:r>
                <a:rPr lang="en-US" sz="2200" b="0" i="0" u="none" strike="noStrike" cap="none">
                  <a:solidFill>
                    <a:schemeClr val="accent2"/>
                  </a:solidFill>
                  <a:latin typeface="Trebuchet MS"/>
                  <a:ea typeface="Trebuchet MS"/>
                  <a:cs typeface="Trebuchet MS"/>
                  <a:sym typeface="Trebuchet MS"/>
                </a:rPr>
                <a:t>5. How do I get to bed on time?</a:t>
              </a:r>
              <a:endParaRPr sz="1400" b="0" i="0" u="none" strike="noStrike" cap="none">
                <a:solidFill>
                  <a:srgbClr val="000000"/>
                </a:solidFill>
                <a:latin typeface="Arial"/>
                <a:ea typeface="Arial"/>
                <a:cs typeface="Arial"/>
                <a:sym typeface="Arial"/>
              </a:endParaRPr>
            </a:p>
          </p:txBody>
        </p:sp>
      </p:grpSp>
      <p:pic>
        <p:nvPicPr>
          <p:cNvPr id="150" name="Google Shape;150;p23"/>
          <p:cNvPicPr preferRelativeResize="0"/>
          <p:nvPr/>
        </p:nvPicPr>
        <p:blipFill>
          <a:blip r:embed="rId3">
            <a:alphaModFix/>
          </a:blip>
          <a:stretch>
            <a:fillRect/>
          </a:stretch>
        </p:blipFill>
        <p:spPr>
          <a:xfrm>
            <a:off x="1058563" y="5529951"/>
            <a:ext cx="1226124" cy="111986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24"/>
          <p:cNvPicPr preferRelativeResize="0"/>
          <p:nvPr/>
        </p:nvPicPr>
        <p:blipFill>
          <a:blip r:embed="rId3">
            <a:alphaModFix/>
          </a:blip>
          <a:stretch>
            <a:fillRect/>
          </a:stretch>
        </p:blipFill>
        <p:spPr>
          <a:xfrm>
            <a:off x="1227325" y="1080675"/>
            <a:ext cx="6179148" cy="3474034"/>
          </a:xfrm>
          <a:prstGeom prst="rect">
            <a:avLst/>
          </a:prstGeom>
          <a:noFill/>
          <a:ln>
            <a:noFill/>
          </a:ln>
        </p:spPr>
      </p:pic>
      <p:sp>
        <p:nvSpPr>
          <p:cNvPr id="156" name="Google Shape;156;p24"/>
          <p:cNvSpPr txBox="1">
            <a:spLocks noGrp="1"/>
          </p:cNvSpPr>
          <p:nvPr>
            <p:ph type="subTitle" idx="1"/>
          </p:nvPr>
        </p:nvSpPr>
        <p:spPr>
          <a:xfrm>
            <a:off x="204225" y="4191358"/>
            <a:ext cx="8520600" cy="1056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40"/>
              <a:buNone/>
            </a:pPr>
            <a:r>
              <a:rPr lang="en-US" sz="6000">
                <a:solidFill>
                  <a:srgbClr val="000000"/>
                </a:solidFill>
              </a:rPr>
              <a:t>DEMO</a:t>
            </a:r>
            <a:endParaRPr sz="6000">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661</Words>
  <Application>Microsoft Office PowerPoint</Application>
  <PresentationFormat>On-screen Show (4:3)</PresentationFormat>
  <Paragraphs>100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Trebuchet MS</vt:lpstr>
      <vt:lpstr>Simple Light</vt:lpstr>
      <vt:lpstr>PowerPoint Presentation</vt:lpstr>
      <vt:lpstr>PowerPoint Presentation</vt:lpstr>
      <vt:lpstr>PowerPoint Presentation</vt:lpstr>
      <vt:lpstr>PowerPoint Presentation</vt:lpstr>
      <vt:lpstr>PowerPoint Presentation</vt:lpstr>
      <vt:lpstr>Key Benefits</vt:lpstr>
      <vt:lpstr>Major Findings</vt:lpstr>
      <vt:lpstr>Average Usage Overview</vt:lpstr>
      <vt:lpstr>PowerPoint Presentation</vt:lpstr>
      <vt:lpstr>Major Findings</vt:lpstr>
      <vt:lpstr>PowerPoint Presentation</vt:lpstr>
      <vt:lpstr>Features: Technology</vt:lpstr>
      <vt:lpstr>Features: Technology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Lyndsey Christoffersen</cp:lastModifiedBy>
  <cp:revision>1</cp:revision>
  <dcterms:modified xsi:type="dcterms:W3CDTF">2020-01-15T17:09:45Z</dcterms:modified>
</cp:coreProperties>
</file>